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5"/>
  </p:sldMasterIdLst>
  <p:notesMasterIdLst>
    <p:notesMasterId r:id="rId15"/>
  </p:notesMasterIdLst>
  <p:sldIdLst>
    <p:sldId id="1109" r:id="rId6"/>
    <p:sldId id="1118" r:id="rId7"/>
    <p:sldId id="1135" r:id="rId8"/>
    <p:sldId id="1133" r:id="rId9"/>
    <p:sldId id="1136" r:id="rId10"/>
    <p:sldId id="1138" r:id="rId11"/>
    <p:sldId id="1139" r:id="rId12"/>
    <p:sldId id="1116" r:id="rId13"/>
    <p:sldId id="112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6196A6"/>
    <a:srgbClr val="0091D0"/>
    <a:srgbClr val="5DABDF"/>
    <a:srgbClr val="6AC288"/>
    <a:srgbClr val="68C9D0"/>
    <a:srgbClr val="99C4C7"/>
    <a:srgbClr val="489DB1"/>
    <a:srgbClr val="F2F6F6"/>
    <a:srgbClr val="C6DE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748A33-9358-4093-A8AA-3F54A19B20F0}" v="2" dt="2023-05-15T22:58:53.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59" autoAdjust="0"/>
    <p:restoredTop sz="81434" autoAdjust="0"/>
  </p:normalViewPr>
  <p:slideViewPr>
    <p:cSldViewPr snapToGrid="0">
      <p:cViewPr varScale="1">
        <p:scale>
          <a:sx n="87" d="100"/>
          <a:sy n="87" d="100"/>
        </p:scale>
        <p:origin x="816"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Edwards" userId="be21a80c-8d1f-4fa8-868f-90ccc36ae273" providerId="ADAL" clId="{66748A33-9358-4093-A8AA-3F54A19B20F0}"/>
    <pc:docChg chg="undo custSel addSld delSld modSld sldOrd">
      <pc:chgData name="Jordan Edwards" userId="be21a80c-8d1f-4fa8-868f-90ccc36ae273" providerId="ADAL" clId="{66748A33-9358-4093-A8AA-3F54A19B20F0}" dt="2023-05-16T01:08:40.551" v="4563" actId="404"/>
      <pc:docMkLst>
        <pc:docMk/>
      </pc:docMkLst>
      <pc:sldChg chg="delSp mod">
        <pc:chgData name="Jordan Edwards" userId="be21a80c-8d1f-4fa8-868f-90ccc36ae273" providerId="ADAL" clId="{66748A33-9358-4093-A8AA-3F54A19B20F0}" dt="2023-05-15T22:29:56.405" v="3248" actId="478"/>
        <pc:sldMkLst>
          <pc:docMk/>
          <pc:sldMk cId="704614655" sldId="1109"/>
        </pc:sldMkLst>
        <pc:spChg chg="del">
          <ac:chgData name="Jordan Edwards" userId="be21a80c-8d1f-4fa8-868f-90ccc36ae273" providerId="ADAL" clId="{66748A33-9358-4093-A8AA-3F54A19B20F0}" dt="2023-05-15T22:29:56.405" v="3248" actId="478"/>
          <ac:spMkLst>
            <pc:docMk/>
            <pc:sldMk cId="704614655" sldId="1109"/>
            <ac:spMk id="9" creationId="{CD705CB2-43E1-41B0-88A9-D7A94118695F}"/>
          </ac:spMkLst>
        </pc:spChg>
      </pc:sldChg>
      <pc:sldChg chg="modSp mod">
        <pc:chgData name="Jordan Edwards" userId="be21a80c-8d1f-4fa8-868f-90ccc36ae273" providerId="ADAL" clId="{66748A33-9358-4093-A8AA-3F54A19B20F0}" dt="2023-05-15T22:30:09.434" v="3256" actId="20577"/>
        <pc:sldMkLst>
          <pc:docMk/>
          <pc:sldMk cId="2883847901" sldId="1118"/>
        </pc:sldMkLst>
        <pc:spChg chg="mod">
          <ac:chgData name="Jordan Edwards" userId="be21a80c-8d1f-4fa8-868f-90ccc36ae273" providerId="ADAL" clId="{66748A33-9358-4093-A8AA-3F54A19B20F0}" dt="2023-05-15T22:30:09.434" v="3256" actId="20577"/>
          <ac:spMkLst>
            <pc:docMk/>
            <pc:sldMk cId="2883847901" sldId="1118"/>
            <ac:spMk id="38" creationId="{A2F2CBF3-54C2-4D95-9D57-59B83D92C48D}"/>
          </ac:spMkLst>
        </pc:spChg>
      </pc:sldChg>
      <pc:sldChg chg="modSp del mod">
        <pc:chgData name="Jordan Edwards" userId="be21a80c-8d1f-4fa8-868f-90ccc36ae273" providerId="ADAL" clId="{66748A33-9358-4093-A8AA-3F54A19B20F0}" dt="2023-05-15T11:23:25.928" v="1047" actId="2696"/>
        <pc:sldMkLst>
          <pc:docMk/>
          <pc:sldMk cId="216239287" sldId="1131"/>
        </pc:sldMkLst>
        <pc:spChg chg="mod">
          <ac:chgData name="Jordan Edwards" userId="be21a80c-8d1f-4fa8-868f-90ccc36ae273" providerId="ADAL" clId="{66748A33-9358-4093-A8AA-3F54A19B20F0}" dt="2023-05-15T11:03:22.824" v="669"/>
          <ac:spMkLst>
            <pc:docMk/>
            <pc:sldMk cId="216239287" sldId="1131"/>
            <ac:spMk id="2" creationId="{28524C6A-9D8C-48A4-8177-8ED7FF713074}"/>
          </ac:spMkLst>
        </pc:spChg>
      </pc:sldChg>
      <pc:sldChg chg="delSp del mod">
        <pc:chgData name="Jordan Edwards" userId="be21a80c-8d1f-4fa8-868f-90ccc36ae273" providerId="ADAL" clId="{66748A33-9358-4093-A8AA-3F54A19B20F0}" dt="2023-05-15T12:59:54.083" v="3182" actId="2696"/>
        <pc:sldMkLst>
          <pc:docMk/>
          <pc:sldMk cId="1453337643" sldId="1132"/>
        </pc:sldMkLst>
        <pc:picChg chg="del">
          <ac:chgData name="Jordan Edwards" userId="be21a80c-8d1f-4fa8-868f-90ccc36ae273" providerId="ADAL" clId="{66748A33-9358-4093-A8AA-3F54A19B20F0}" dt="2023-05-15T12:59:44.005" v="3181" actId="478"/>
          <ac:picMkLst>
            <pc:docMk/>
            <pc:sldMk cId="1453337643" sldId="1132"/>
            <ac:picMk id="7" creationId="{BF29D4A9-7C08-4B9E-B5DB-7445B0C41678}"/>
          </ac:picMkLst>
        </pc:picChg>
      </pc:sldChg>
      <pc:sldChg chg="addSp delSp modSp add mod">
        <pc:chgData name="Jordan Edwards" userId="be21a80c-8d1f-4fa8-868f-90ccc36ae273" providerId="ADAL" clId="{66748A33-9358-4093-A8AA-3F54A19B20F0}" dt="2023-05-15T23:28:59.092" v="3898" actId="20577"/>
        <pc:sldMkLst>
          <pc:docMk/>
          <pc:sldMk cId="3212645498" sldId="1133"/>
        </pc:sldMkLst>
        <pc:spChg chg="mod">
          <ac:chgData name="Jordan Edwards" userId="be21a80c-8d1f-4fa8-868f-90ccc36ae273" providerId="ADAL" clId="{66748A33-9358-4093-A8AA-3F54A19B20F0}" dt="2023-05-15T12:53:35.279" v="3061" actId="20577"/>
          <ac:spMkLst>
            <pc:docMk/>
            <pc:sldMk cId="3212645498" sldId="1133"/>
            <ac:spMk id="2" creationId="{28524C6A-9D8C-48A4-8177-8ED7FF713074}"/>
          </ac:spMkLst>
        </pc:spChg>
        <pc:spChg chg="add del mod">
          <ac:chgData name="Jordan Edwards" userId="be21a80c-8d1f-4fa8-868f-90ccc36ae273" providerId="ADAL" clId="{66748A33-9358-4093-A8AA-3F54A19B20F0}" dt="2023-05-15T23:28:59.092" v="3898" actId="20577"/>
          <ac:spMkLst>
            <pc:docMk/>
            <pc:sldMk cId="3212645498" sldId="1133"/>
            <ac:spMk id="3" creationId="{859FF734-32DE-46C9-93BE-DCB70B37DBC6}"/>
          </ac:spMkLst>
        </pc:spChg>
        <pc:spChg chg="add mod">
          <ac:chgData name="Jordan Edwards" userId="be21a80c-8d1f-4fa8-868f-90ccc36ae273" providerId="ADAL" clId="{66748A33-9358-4093-A8AA-3F54A19B20F0}" dt="2023-05-15T22:59:42.556" v="3507" actId="1076"/>
          <ac:spMkLst>
            <pc:docMk/>
            <pc:sldMk cId="3212645498" sldId="1133"/>
            <ac:spMk id="5" creationId="{0480E057-BF3D-4FA9-B2F6-376CA5F55DF8}"/>
          </ac:spMkLst>
        </pc:spChg>
        <pc:spChg chg="add del mod">
          <ac:chgData name="Jordan Edwards" userId="be21a80c-8d1f-4fa8-868f-90ccc36ae273" providerId="ADAL" clId="{66748A33-9358-4093-A8AA-3F54A19B20F0}" dt="2023-05-15T13:02:51.251" v="3213" actId="22"/>
          <ac:spMkLst>
            <pc:docMk/>
            <pc:sldMk cId="3212645498" sldId="1133"/>
            <ac:spMk id="5" creationId="{17706ECB-E6B7-42F9-96B1-E225A9C844E5}"/>
          </ac:spMkLst>
        </pc:spChg>
        <pc:spChg chg="add mod">
          <ac:chgData name="Jordan Edwards" userId="be21a80c-8d1f-4fa8-868f-90ccc36ae273" providerId="ADAL" clId="{66748A33-9358-4093-A8AA-3F54A19B20F0}" dt="2023-05-15T23:01:01.837" v="3534" actId="20577"/>
          <ac:spMkLst>
            <pc:docMk/>
            <pc:sldMk cId="3212645498" sldId="1133"/>
            <ac:spMk id="6" creationId="{A5CC0E0F-0E63-4699-B711-E1F555E2D65A}"/>
          </ac:spMkLst>
        </pc:spChg>
      </pc:sldChg>
      <pc:sldChg chg="modSp add del mod">
        <pc:chgData name="Jordan Edwards" userId="be21a80c-8d1f-4fa8-868f-90ccc36ae273" providerId="ADAL" clId="{66748A33-9358-4093-A8AA-3F54A19B20F0}" dt="2023-05-15T12:25:39.333" v="2487" actId="2696"/>
        <pc:sldMkLst>
          <pc:docMk/>
          <pc:sldMk cId="3457891890" sldId="1134"/>
        </pc:sldMkLst>
        <pc:spChg chg="mod">
          <ac:chgData name="Jordan Edwards" userId="be21a80c-8d1f-4fa8-868f-90ccc36ae273" providerId="ADAL" clId="{66748A33-9358-4093-A8AA-3F54A19B20F0}" dt="2023-05-15T12:14:21.713" v="2383" actId="20577"/>
          <ac:spMkLst>
            <pc:docMk/>
            <pc:sldMk cId="3457891890" sldId="1134"/>
            <ac:spMk id="2" creationId="{28524C6A-9D8C-48A4-8177-8ED7FF713074}"/>
          </ac:spMkLst>
        </pc:spChg>
        <pc:spChg chg="mod">
          <ac:chgData name="Jordan Edwards" userId="be21a80c-8d1f-4fa8-868f-90ccc36ae273" providerId="ADAL" clId="{66748A33-9358-4093-A8AA-3F54A19B20F0}" dt="2023-05-15T12:16:53.896" v="2485" actId="20577"/>
          <ac:spMkLst>
            <pc:docMk/>
            <pc:sldMk cId="3457891890" sldId="1134"/>
            <ac:spMk id="3" creationId="{859FF734-32DE-46C9-93BE-DCB70B37DBC6}"/>
          </ac:spMkLst>
        </pc:spChg>
      </pc:sldChg>
      <pc:sldChg chg="modSp add mod">
        <pc:chgData name="Jordan Edwards" userId="be21a80c-8d1f-4fa8-868f-90ccc36ae273" providerId="ADAL" clId="{66748A33-9358-4093-A8AA-3F54A19B20F0}" dt="2023-05-15T12:26:06.028" v="2488" actId="20577"/>
        <pc:sldMkLst>
          <pc:docMk/>
          <pc:sldMk cId="1654810743" sldId="1135"/>
        </pc:sldMkLst>
        <pc:spChg chg="mod">
          <ac:chgData name="Jordan Edwards" userId="be21a80c-8d1f-4fa8-868f-90ccc36ae273" providerId="ADAL" clId="{66748A33-9358-4093-A8AA-3F54A19B20F0}" dt="2023-05-15T10:14:59.448" v="76" actId="20577"/>
          <ac:spMkLst>
            <pc:docMk/>
            <pc:sldMk cId="1654810743" sldId="1135"/>
            <ac:spMk id="2" creationId="{28524C6A-9D8C-48A4-8177-8ED7FF713074}"/>
          </ac:spMkLst>
        </pc:spChg>
        <pc:spChg chg="mod">
          <ac:chgData name="Jordan Edwards" userId="be21a80c-8d1f-4fa8-868f-90ccc36ae273" providerId="ADAL" clId="{66748A33-9358-4093-A8AA-3F54A19B20F0}" dt="2023-05-15T12:26:06.028" v="2488" actId="20577"/>
          <ac:spMkLst>
            <pc:docMk/>
            <pc:sldMk cId="1654810743" sldId="1135"/>
            <ac:spMk id="3" creationId="{859FF734-32DE-46C9-93BE-DCB70B37DBC6}"/>
          </ac:spMkLst>
        </pc:spChg>
      </pc:sldChg>
      <pc:sldChg chg="addSp delSp modSp add mod">
        <pc:chgData name="Jordan Edwards" userId="be21a80c-8d1f-4fa8-868f-90ccc36ae273" providerId="ADAL" clId="{66748A33-9358-4093-A8AA-3F54A19B20F0}" dt="2023-05-15T23:27:31.550" v="3877" actId="20577"/>
        <pc:sldMkLst>
          <pc:docMk/>
          <pc:sldMk cId="14386630" sldId="1136"/>
        </pc:sldMkLst>
        <pc:spChg chg="mod">
          <ac:chgData name="Jordan Edwards" userId="be21a80c-8d1f-4fa8-868f-90ccc36ae273" providerId="ADAL" clId="{66748A33-9358-4093-A8AA-3F54A19B20F0}" dt="2023-05-15T23:03:41.233" v="3605" actId="20577"/>
          <ac:spMkLst>
            <pc:docMk/>
            <pc:sldMk cId="14386630" sldId="1136"/>
            <ac:spMk id="2" creationId="{28524C6A-9D8C-48A4-8177-8ED7FF713074}"/>
          </ac:spMkLst>
        </pc:spChg>
        <pc:spChg chg="del">
          <ac:chgData name="Jordan Edwards" userId="be21a80c-8d1f-4fa8-868f-90ccc36ae273" providerId="ADAL" clId="{66748A33-9358-4093-A8AA-3F54A19B20F0}" dt="2023-05-15T23:03:47.858" v="3606" actId="478"/>
          <ac:spMkLst>
            <pc:docMk/>
            <pc:sldMk cId="14386630" sldId="1136"/>
            <ac:spMk id="3" creationId="{859FF734-32DE-46C9-93BE-DCB70B37DBC6}"/>
          </ac:spMkLst>
        </pc:spChg>
        <pc:spChg chg="mod">
          <ac:chgData name="Jordan Edwards" userId="be21a80c-8d1f-4fa8-868f-90ccc36ae273" providerId="ADAL" clId="{66748A33-9358-4093-A8AA-3F54A19B20F0}" dt="2023-05-15T23:05:59.546" v="3799" actId="5793"/>
          <ac:spMkLst>
            <pc:docMk/>
            <pc:sldMk cId="14386630" sldId="1136"/>
            <ac:spMk id="5" creationId="{0480E057-BF3D-4FA9-B2F6-376CA5F55DF8}"/>
          </ac:spMkLst>
        </pc:spChg>
        <pc:spChg chg="mod">
          <ac:chgData name="Jordan Edwards" userId="be21a80c-8d1f-4fa8-868f-90ccc36ae273" providerId="ADAL" clId="{66748A33-9358-4093-A8AA-3F54A19B20F0}" dt="2023-05-15T23:27:31.550" v="3877" actId="20577"/>
          <ac:spMkLst>
            <pc:docMk/>
            <pc:sldMk cId="14386630" sldId="1136"/>
            <ac:spMk id="6" creationId="{A5CC0E0F-0E63-4699-B711-E1F555E2D65A}"/>
          </ac:spMkLst>
        </pc:spChg>
        <pc:spChg chg="add del mod">
          <ac:chgData name="Jordan Edwards" userId="be21a80c-8d1f-4fa8-868f-90ccc36ae273" providerId="ADAL" clId="{66748A33-9358-4093-A8AA-3F54A19B20F0}" dt="2023-05-15T23:03:50.458" v="3607" actId="478"/>
          <ac:spMkLst>
            <pc:docMk/>
            <pc:sldMk cId="14386630" sldId="1136"/>
            <ac:spMk id="7" creationId="{E931E8AA-BE28-4BA7-B4B3-DB9D2E5BD3B6}"/>
          </ac:spMkLst>
        </pc:spChg>
      </pc:sldChg>
      <pc:sldChg chg="add del">
        <pc:chgData name="Jordan Edwards" userId="be21a80c-8d1f-4fa8-868f-90ccc36ae273" providerId="ADAL" clId="{66748A33-9358-4093-A8AA-3F54A19B20F0}" dt="2023-05-15T12:59:30.177" v="3180" actId="2696"/>
        <pc:sldMkLst>
          <pc:docMk/>
          <pc:sldMk cId="1511428984" sldId="1136"/>
        </pc:sldMkLst>
      </pc:sldChg>
      <pc:sldChg chg="modSp add del mod">
        <pc:chgData name="Jordan Edwards" userId="be21a80c-8d1f-4fa8-868f-90ccc36ae273" providerId="ADAL" clId="{66748A33-9358-4093-A8AA-3F54A19B20F0}" dt="2023-05-15T11:05:50.990" v="678" actId="2696"/>
        <pc:sldMkLst>
          <pc:docMk/>
          <pc:sldMk cId="1799695779" sldId="1136"/>
        </pc:sldMkLst>
        <pc:spChg chg="mod">
          <ac:chgData name="Jordan Edwards" userId="be21a80c-8d1f-4fa8-868f-90ccc36ae273" providerId="ADAL" clId="{66748A33-9358-4093-A8AA-3F54A19B20F0}" dt="2023-05-15T10:26:49.224" v="263" actId="20577"/>
          <ac:spMkLst>
            <pc:docMk/>
            <pc:sldMk cId="1799695779" sldId="1136"/>
            <ac:spMk id="2" creationId="{28524C6A-9D8C-48A4-8177-8ED7FF713074}"/>
          </ac:spMkLst>
        </pc:spChg>
        <pc:spChg chg="mod">
          <ac:chgData name="Jordan Edwards" userId="be21a80c-8d1f-4fa8-868f-90ccc36ae273" providerId="ADAL" clId="{66748A33-9358-4093-A8AA-3F54A19B20F0}" dt="2023-05-15T10:29:09.473" v="643" actId="20577"/>
          <ac:spMkLst>
            <pc:docMk/>
            <pc:sldMk cId="1799695779" sldId="1136"/>
            <ac:spMk id="3" creationId="{859FF734-32DE-46C9-93BE-DCB70B37DBC6}"/>
          </ac:spMkLst>
        </pc:spChg>
      </pc:sldChg>
      <pc:sldChg chg="addSp modSp add del mod ord">
        <pc:chgData name="Jordan Edwards" userId="be21a80c-8d1f-4fa8-868f-90ccc36ae273" providerId="ADAL" clId="{66748A33-9358-4093-A8AA-3F54A19B20F0}" dt="2023-05-15T12:20:20.921" v="2486" actId="2696"/>
        <pc:sldMkLst>
          <pc:docMk/>
          <pc:sldMk cId="2239905872" sldId="1136"/>
        </pc:sldMkLst>
        <pc:spChg chg="mod">
          <ac:chgData name="Jordan Edwards" userId="be21a80c-8d1f-4fa8-868f-90ccc36ae273" providerId="ADAL" clId="{66748A33-9358-4093-A8AA-3F54A19B20F0}" dt="2023-05-15T11:14:52.245" v="1014" actId="20577"/>
          <ac:spMkLst>
            <pc:docMk/>
            <pc:sldMk cId="2239905872" sldId="1136"/>
            <ac:spMk id="2" creationId="{28524C6A-9D8C-48A4-8177-8ED7FF713074}"/>
          </ac:spMkLst>
        </pc:spChg>
        <pc:spChg chg="mod">
          <ac:chgData name="Jordan Edwards" userId="be21a80c-8d1f-4fa8-868f-90ccc36ae273" providerId="ADAL" clId="{66748A33-9358-4093-A8AA-3F54A19B20F0}" dt="2023-05-15T12:11:01.067" v="2334" actId="20577"/>
          <ac:spMkLst>
            <pc:docMk/>
            <pc:sldMk cId="2239905872" sldId="1136"/>
            <ac:spMk id="3" creationId="{859FF734-32DE-46C9-93BE-DCB70B37DBC6}"/>
          </ac:spMkLst>
        </pc:spChg>
        <pc:picChg chg="add mod">
          <ac:chgData name="Jordan Edwards" userId="be21a80c-8d1f-4fa8-868f-90ccc36ae273" providerId="ADAL" clId="{66748A33-9358-4093-A8AA-3F54A19B20F0}" dt="2023-05-15T12:05:08.613" v="2301" actId="1076"/>
          <ac:picMkLst>
            <pc:docMk/>
            <pc:sldMk cId="2239905872" sldId="1136"/>
            <ac:picMk id="5" creationId="{76B2110F-1B57-435F-9235-AF02827FC595}"/>
          </ac:picMkLst>
        </pc:picChg>
      </pc:sldChg>
      <pc:sldChg chg="modSp add del mod ord">
        <pc:chgData name="Jordan Edwards" userId="be21a80c-8d1f-4fa8-868f-90ccc36ae273" providerId="ADAL" clId="{66748A33-9358-4093-A8AA-3F54A19B20F0}" dt="2023-05-15T12:03:00.942" v="2300" actId="2696"/>
        <pc:sldMkLst>
          <pc:docMk/>
          <pc:sldMk cId="987378822" sldId="1137"/>
        </pc:sldMkLst>
        <pc:spChg chg="mod">
          <ac:chgData name="Jordan Edwards" userId="be21a80c-8d1f-4fa8-868f-90ccc36ae273" providerId="ADAL" clId="{66748A33-9358-4093-A8AA-3F54A19B20F0}" dt="2023-05-15T11:34:23.972" v="1737" actId="20577"/>
          <ac:spMkLst>
            <pc:docMk/>
            <pc:sldMk cId="987378822" sldId="1137"/>
            <ac:spMk id="2" creationId="{28524C6A-9D8C-48A4-8177-8ED7FF713074}"/>
          </ac:spMkLst>
        </pc:spChg>
        <pc:spChg chg="mod">
          <ac:chgData name="Jordan Edwards" userId="be21a80c-8d1f-4fa8-868f-90ccc36ae273" providerId="ADAL" clId="{66748A33-9358-4093-A8AA-3F54A19B20F0}" dt="2023-05-15T11:33:14.900" v="1727" actId="20577"/>
          <ac:spMkLst>
            <pc:docMk/>
            <pc:sldMk cId="987378822" sldId="1137"/>
            <ac:spMk id="3" creationId="{859FF734-32DE-46C9-93BE-DCB70B37DBC6}"/>
          </ac:spMkLst>
        </pc:spChg>
      </pc:sldChg>
      <pc:sldChg chg="add del">
        <pc:chgData name="Jordan Edwards" userId="be21a80c-8d1f-4fa8-868f-90ccc36ae273" providerId="ADAL" clId="{66748A33-9358-4093-A8AA-3F54A19B20F0}" dt="2023-05-15T23:29:16.870" v="3902" actId="2696"/>
        <pc:sldMkLst>
          <pc:docMk/>
          <pc:sldMk cId="1863673455" sldId="1137"/>
        </pc:sldMkLst>
      </pc:sldChg>
      <pc:sldChg chg="add del">
        <pc:chgData name="Jordan Edwards" userId="be21a80c-8d1f-4fa8-868f-90ccc36ae273" providerId="ADAL" clId="{66748A33-9358-4093-A8AA-3F54A19B20F0}" dt="2023-05-15T12:55:44.782" v="3100" actId="2696"/>
        <pc:sldMkLst>
          <pc:docMk/>
          <pc:sldMk cId="2856531837" sldId="1137"/>
        </pc:sldMkLst>
      </pc:sldChg>
      <pc:sldChg chg="modSp add del mod">
        <pc:chgData name="Jordan Edwards" userId="be21a80c-8d1f-4fa8-868f-90ccc36ae273" providerId="ADAL" clId="{66748A33-9358-4093-A8AA-3F54A19B20F0}" dt="2023-05-15T22:58:42.613" v="3496" actId="2696"/>
        <pc:sldMkLst>
          <pc:docMk/>
          <pc:sldMk cId="1575476093" sldId="1138"/>
        </pc:sldMkLst>
        <pc:spChg chg="mod">
          <ac:chgData name="Jordan Edwards" userId="be21a80c-8d1f-4fa8-868f-90ccc36ae273" providerId="ADAL" clId="{66748A33-9358-4093-A8AA-3F54A19B20F0}" dt="2023-05-15T22:54:23.150" v="3459" actId="20577"/>
          <ac:spMkLst>
            <pc:docMk/>
            <pc:sldMk cId="1575476093" sldId="1138"/>
            <ac:spMk id="3" creationId="{859FF734-32DE-46C9-93BE-DCB70B37DBC6}"/>
          </ac:spMkLst>
        </pc:spChg>
      </pc:sldChg>
      <pc:sldChg chg="addSp delSp modSp add mod ord">
        <pc:chgData name="Jordan Edwards" userId="be21a80c-8d1f-4fa8-868f-90ccc36ae273" providerId="ADAL" clId="{66748A33-9358-4093-A8AA-3F54A19B20F0}" dt="2023-05-15T23:57:57.080" v="4445" actId="790"/>
        <pc:sldMkLst>
          <pc:docMk/>
          <pc:sldMk cId="4209178635" sldId="1138"/>
        </pc:sldMkLst>
        <pc:spChg chg="mod">
          <ac:chgData name="Jordan Edwards" userId="be21a80c-8d1f-4fa8-868f-90ccc36ae273" providerId="ADAL" clId="{66748A33-9358-4093-A8AA-3F54A19B20F0}" dt="2023-05-15T23:57:57.080" v="4445" actId="790"/>
          <ac:spMkLst>
            <pc:docMk/>
            <pc:sldMk cId="4209178635" sldId="1138"/>
            <ac:spMk id="2" creationId="{28524C6A-9D8C-48A4-8177-8ED7FF713074}"/>
          </ac:spMkLst>
        </pc:spChg>
        <pc:spChg chg="mod">
          <ac:chgData name="Jordan Edwards" userId="be21a80c-8d1f-4fa8-868f-90ccc36ae273" providerId="ADAL" clId="{66748A33-9358-4093-A8AA-3F54A19B20F0}" dt="2023-05-15T23:44:20.250" v="4163" actId="5793"/>
          <ac:spMkLst>
            <pc:docMk/>
            <pc:sldMk cId="4209178635" sldId="1138"/>
            <ac:spMk id="3" creationId="{859FF734-32DE-46C9-93BE-DCB70B37DBC6}"/>
          </ac:spMkLst>
        </pc:spChg>
        <pc:spChg chg="mod">
          <ac:chgData name="Jordan Edwards" userId="be21a80c-8d1f-4fa8-868f-90ccc36ae273" providerId="ADAL" clId="{66748A33-9358-4093-A8AA-3F54A19B20F0}" dt="2023-05-15T23:51:52.945" v="4337" actId="20577"/>
          <ac:spMkLst>
            <pc:docMk/>
            <pc:sldMk cId="4209178635" sldId="1138"/>
            <ac:spMk id="5" creationId="{0480E057-BF3D-4FA9-B2F6-376CA5F55DF8}"/>
          </ac:spMkLst>
        </pc:spChg>
        <pc:spChg chg="mod">
          <ac:chgData name="Jordan Edwards" userId="be21a80c-8d1f-4fa8-868f-90ccc36ae273" providerId="ADAL" clId="{66748A33-9358-4093-A8AA-3F54A19B20F0}" dt="2023-05-15T23:57:22.056" v="4444" actId="12"/>
          <ac:spMkLst>
            <pc:docMk/>
            <pc:sldMk cId="4209178635" sldId="1138"/>
            <ac:spMk id="6" creationId="{A5CC0E0F-0E63-4699-B711-E1F555E2D65A}"/>
          </ac:spMkLst>
        </pc:spChg>
        <pc:picChg chg="add del mod">
          <ac:chgData name="Jordan Edwards" userId="be21a80c-8d1f-4fa8-868f-90ccc36ae273" providerId="ADAL" clId="{66748A33-9358-4093-A8AA-3F54A19B20F0}" dt="2023-05-15T23:53:40.623" v="4413" actId="478"/>
          <ac:picMkLst>
            <pc:docMk/>
            <pc:sldMk cId="4209178635" sldId="1138"/>
            <ac:picMk id="7" creationId="{B20801F7-4A80-4175-A418-EE49F7C5B655}"/>
          </ac:picMkLst>
        </pc:picChg>
        <pc:picChg chg="add mod">
          <ac:chgData name="Jordan Edwards" userId="be21a80c-8d1f-4fa8-868f-90ccc36ae273" providerId="ADAL" clId="{66748A33-9358-4093-A8AA-3F54A19B20F0}" dt="2023-05-15T23:56:34.140" v="4430" actId="1076"/>
          <ac:picMkLst>
            <pc:docMk/>
            <pc:sldMk cId="4209178635" sldId="1138"/>
            <ac:picMk id="9" creationId="{5C5CEEAE-A39C-465A-87B5-B18A37FFB1C1}"/>
          </ac:picMkLst>
        </pc:picChg>
      </pc:sldChg>
      <pc:sldChg chg="addSp delSp modSp add del mod">
        <pc:chgData name="Jordan Edwards" userId="be21a80c-8d1f-4fa8-868f-90ccc36ae273" providerId="ADAL" clId="{66748A33-9358-4093-A8AA-3F54A19B20F0}" dt="2023-05-15T23:03:14.101" v="3553" actId="2696"/>
        <pc:sldMkLst>
          <pc:docMk/>
          <pc:sldMk cId="2530275622" sldId="1139"/>
        </pc:sldMkLst>
        <pc:spChg chg="mod">
          <ac:chgData name="Jordan Edwards" userId="be21a80c-8d1f-4fa8-868f-90ccc36ae273" providerId="ADAL" clId="{66748A33-9358-4093-A8AA-3F54A19B20F0}" dt="2023-05-15T23:03:05.012" v="3551" actId="20577"/>
          <ac:spMkLst>
            <pc:docMk/>
            <pc:sldMk cId="2530275622" sldId="1139"/>
            <ac:spMk id="2" creationId="{28524C6A-9D8C-48A4-8177-8ED7FF713074}"/>
          </ac:spMkLst>
        </pc:spChg>
        <pc:spChg chg="del mod">
          <ac:chgData name="Jordan Edwards" userId="be21a80c-8d1f-4fa8-868f-90ccc36ae273" providerId="ADAL" clId="{66748A33-9358-4093-A8AA-3F54A19B20F0}" dt="2023-05-15T23:03:10.752" v="3552" actId="478"/>
          <ac:spMkLst>
            <pc:docMk/>
            <pc:sldMk cId="2530275622" sldId="1139"/>
            <ac:spMk id="3" creationId="{859FF734-32DE-46C9-93BE-DCB70B37DBC6}"/>
          </ac:spMkLst>
        </pc:spChg>
        <pc:spChg chg="add mod">
          <ac:chgData name="Jordan Edwards" userId="be21a80c-8d1f-4fa8-868f-90ccc36ae273" providerId="ADAL" clId="{66748A33-9358-4093-A8AA-3F54A19B20F0}" dt="2023-05-15T23:03:10.752" v="3552" actId="478"/>
          <ac:spMkLst>
            <pc:docMk/>
            <pc:sldMk cId="2530275622" sldId="1139"/>
            <ac:spMk id="5" creationId="{4F8DB815-CC69-4C0A-B63D-E9CB7F4C50A8}"/>
          </ac:spMkLst>
        </pc:spChg>
      </pc:sldChg>
      <pc:sldChg chg="delSp modSp add mod">
        <pc:chgData name="Jordan Edwards" userId="be21a80c-8d1f-4fa8-868f-90ccc36ae273" providerId="ADAL" clId="{66748A33-9358-4093-A8AA-3F54A19B20F0}" dt="2023-05-16T01:08:40.551" v="4563" actId="404"/>
        <pc:sldMkLst>
          <pc:docMk/>
          <pc:sldMk cId="3234680723" sldId="1139"/>
        </pc:sldMkLst>
        <pc:spChg chg="mod">
          <ac:chgData name="Jordan Edwards" userId="be21a80c-8d1f-4fa8-868f-90ccc36ae273" providerId="ADAL" clId="{66748A33-9358-4093-A8AA-3F54A19B20F0}" dt="2023-05-15T23:58:27.802" v="4470" actId="20577"/>
          <ac:spMkLst>
            <pc:docMk/>
            <pc:sldMk cId="3234680723" sldId="1139"/>
            <ac:spMk id="2" creationId="{28524C6A-9D8C-48A4-8177-8ED7FF713074}"/>
          </ac:spMkLst>
        </pc:spChg>
        <pc:spChg chg="mod">
          <ac:chgData name="Jordan Edwards" userId="be21a80c-8d1f-4fa8-868f-90ccc36ae273" providerId="ADAL" clId="{66748A33-9358-4093-A8AA-3F54A19B20F0}" dt="2023-05-16T01:08:29.015" v="4562" actId="5793"/>
          <ac:spMkLst>
            <pc:docMk/>
            <pc:sldMk cId="3234680723" sldId="1139"/>
            <ac:spMk id="3" creationId="{859FF734-32DE-46C9-93BE-DCB70B37DBC6}"/>
          </ac:spMkLst>
        </pc:spChg>
        <pc:spChg chg="mod">
          <ac:chgData name="Jordan Edwards" userId="be21a80c-8d1f-4fa8-868f-90ccc36ae273" providerId="ADAL" clId="{66748A33-9358-4093-A8AA-3F54A19B20F0}" dt="2023-05-16T00:00:42.029" v="4541" actId="20577"/>
          <ac:spMkLst>
            <pc:docMk/>
            <pc:sldMk cId="3234680723" sldId="1139"/>
            <ac:spMk id="5" creationId="{0480E057-BF3D-4FA9-B2F6-376CA5F55DF8}"/>
          </ac:spMkLst>
        </pc:spChg>
        <pc:spChg chg="mod">
          <ac:chgData name="Jordan Edwards" userId="be21a80c-8d1f-4fa8-868f-90ccc36ae273" providerId="ADAL" clId="{66748A33-9358-4093-A8AA-3F54A19B20F0}" dt="2023-05-16T01:08:40.551" v="4563" actId="404"/>
          <ac:spMkLst>
            <pc:docMk/>
            <pc:sldMk cId="3234680723" sldId="1139"/>
            <ac:spMk id="6" creationId="{A5CC0E0F-0E63-4699-B711-E1F555E2D65A}"/>
          </ac:spMkLst>
        </pc:spChg>
        <pc:picChg chg="del">
          <ac:chgData name="Jordan Edwards" userId="be21a80c-8d1f-4fa8-868f-90ccc36ae273" providerId="ADAL" clId="{66748A33-9358-4093-A8AA-3F54A19B20F0}" dt="2023-05-16T00:00:10.112" v="4525" actId="478"/>
          <ac:picMkLst>
            <pc:docMk/>
            <pc:sldMk cId="3234680723" sldId="1139"/>
            <ac:picMk id="9" creationId="{5C5CEEAE-A39C-465A-87B5-B18A37FFB1C1}"/>
          </ac:picMkLst>
        </pc:picChg>
      </pc:sldChg>
      <pc:sldChg chg="modSp add del mod">
        <pc:chgData name="Jordan Edwards" userId="be21a80c-8d1f-4fa8-868f-90ccc36ae273" providerId="ADAL" clId="{66748A33-9358-4093-A8AA-3F54A19B20F0}" dt="2023-05-15T23:03:17.345" v="3554" actId="2696"/>
        <pc:sldMkLst>
          <pc:docMk/>
          <pc:sldMk cId="954703432" sldId="1140"/>
        </pc:sldMkLst>
        <pc:spChg chg="mod">
          <ac:chgData name="Jordan Edwards" userId="be21a80c-8d1f-4fa8-868f-90ccc36ae273" providerId="ADAL" clId="{66748A33-9358-4093-A8AA-3F54A19B20F0}" dt="2023-05-15T13:03:24.958" v="3242" actId="313"/>
          <ac:spMkLst>
            <pc:docMk/>
            <pc:sldMk cId="954703432" sldId="1140"/>
            <ac:spMk id="2" creationId="{28524C6A-9D8C-48A4-8177-8ED7FF713074}"/>
          </ac:spMkLst>
        </pc:spChg>
        <pc:spChg chg="mod">
          <ac:chgData name="Jordan Edwards" userId="be21a80c-8d1f-4fa8-868f-90ccc36ae273" providerId="ADAL" clId="{66748A33-9358-4093-A8AA-3F54A19B20F0}" dt="2023-05-15T13:03:46.598" v="3247" actId="20577"/>
          <ac:spMkLst>
            <pc:docMk/>
            <pc:sldMk cId="954703432" sldId="1140"/>
            <ac:spMk id="3" creationId="{859FF734-32DE-46C9-93BE-DCB70B37DBC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3"/>
            <c:invertIfNegative val="0"/>
            <c:bubble3D val="0"/>
            <c:extLst>
              <c:ext xmlns:c16="http://schemas.microsoft.com/office/drawing/2014/chart" uri="{C3380CC4-5D6E-409C-BE32-E72D297353CC}">
                <c16:uniqueId val="{00000000-BB3E-427A-87A5-6443F5DBC402}"/>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BB3E-427A-87A5-6443F5DBC402}"/>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2-BB3E-427A-87A5-6443F5DBC402}"/>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BB3E-427A-87A5-6443F5DBC402}"/>
            </c:ext>
          </c:extLst>
        </c:ser>
        <c:dLbls>
          <c:showLegendKey val="0"/>
          <c:showVal val="0"/>
          <c:showCatName val="0"/>
          <c:showSerName val="0"/>
          <c:showPercent val="0"/>
          <c:showBubbleSize val="0"/>
        </c:dLbls>
        <c:gapWidth val="219"/>
        <c:overlap val="-27"/>
        <c:axId val="954418952"/>
        <c:axId val="954419280"/>
      </c:barChart>
      <c:catAx>
        <c:axId val="954418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54419280"/>
        <c:crosses val="autoZero"/>
        <c:auto val="1"/>
        <c:lblAlgn val="ctr"/>
        <c:lblOffset val="100"/>
        <c:noMultiLvlLbl val="0"/>
      </c:catAx>
      <c:valAx>
        <c:axId val="954419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441895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title here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979-4096-82D2-9D01E8F9C526}"/>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8979-4096-82D2-9D01E8F9C526}"/>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979-4096-82D2-9D01E8F9C526}"/>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8979-4096-82D2-9D01E8F9C526}"/>
              </c:ext>
            </c:extLst>
          </c:dPt>
          <c:cat>
            <c:strRef>
              <c:f>Sheet1!$A$2:$A$5</c:f>
              <c:strCache>
                <c:ptCount val="4"/>
                <c:pt idx="0">
                  <c:v>value1</c:v>
                </c:pt>
                <c:pt idx="1">
                  <c:v>value2</c:v>
                </c:pt>
                <c:pt idx="2">
                  <c:v>value3</c:v>
                </c:pt>
                <c:pt idx="3">
                  <c:v>value4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8979-4096-82D2-9D01E8F9C526}"/>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title here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02F-450C-985E-B956559B75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02F-450C-985E-B956559B750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02F-450C-985E-B956559B750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02F-450C-985E-B956559B750B}"/>
              </c:ext>
            </c:extLst>
          </c:dPt>
          <c:cat>
            <c:strRef>
              <c:f>Sheet1!$A$2:$A$5</c:f>
              <c:strCache>
                <c:ptCount val="4"/>
                <c:pt idx="0">
                  <c:v>value1</c:v>
                </c:pt>
                <c:pt idx="1">
                  <c:v>value2</c:v>
                </c:pt>
                <c:pt idx="2">
                  <c:v>value3</c:v>
                </c:pt>
                <c:pt idx="3">
                  <c:v>value4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02F-450C-985E-B956559B750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3"/>
            <c:invertIfNegative val="0"/>
            <c:bubble3D val="0"/>
            <c:extLst>
              <c:ext xmlns:c16="http://schemas.microsoft.com/office/drawing/2014/chart" uri="{C3380CC4-5D6E-409C-BE32-E72D297353CC}">
                <c16:uniqueId val="{00000000-4A3F-43B1-9A64-FD1C077B1167}"/>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4A3F-43B1-9A64-FD1C077B116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2-4A3F-43B1-9A64-FD1C077B116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4A3F-43B1-9A64-FD1C077B1167}"/>
            </c:ext>
          </c:extLst>
        </c:ser>
        <c:dLbls>
          <c:showLegendKey val="0"/>
          <c:showVal val="0"/>
          <c:showCatName val="0"/>
          <c:showSerName val="0"/>
          <c:showPercent val="0"/>
          <c:showBubbleSize val="0"/>
        </c:dLbls>
        <c:gapWidth val="219"/>
        <c:overlap val="-27"/>
        <c:axId val="954418952"/>
        <c:axId val="954419280"/>
      </c:barChart>
      <c:catAx>
        <c:axId val="954418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crossAx val="954419280"/>
        <c:crosses val="autoZero"/>
        <c:auto val="1"/>
        <c:lblAlgn val="ctr"/>
        <c:lblOffset val="100"/>
        <c:noMultiLvlLbl val="0"/>
      </c:catAx>
      <c:valAx>
        <c:axId val="954419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441895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D66-406B-A4D6-C02F327D6B3D}"/>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D66-406B-A4D6-C02F327D6B3D}"/>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D66-406B-A4D6-C02F327D6B3D}"/>
            </c:ext>
          </c:extLst>
        </c:ser>
        <c:ser>
          <c:idx val="3"/>
          <c:order val="3"/>
          <c:tx>
            <c:strRef>
              <c:f>Sheet1!$E$1</c:f>
              <c:strCache>
                <c:ptCount val="1"/>
                <c:pt idx="0">
                  <c:v>Serie4</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2</c:v>
                </c:pt>
                <c:pt idx="1">
                  <c:v>2</c:v>
                </c:pt>
                <c:pt idx="2">
                  <c:v>3</c:v>
                </c:pt>
                <c:pt idx="3">
                  <c:v>4</c:v>
                </c:pt>
              </c:numCache>
            </c:numRef>
          </c:val>
          <c:extLst>
            <c:ext xmlns:c16="http://schemas.microsoft.com/office/drawing/2014/chart" uri="{C3380CC4-5D6E-409C-BE32-E72D297353CC}">
              <c16:uniqueId val="{00000003-DD66-406B-A4D6-C02F327D6B3D}"/>
            </c:ext>
          </c:extLst>
        </c:ser>
        <c:ser>
          <c:idx val="4"/>
          <c:order val="4"/>
          <c:tx>
            <c:strRef>
              <c:f>Sheet1!$F$1</c:f>
              <c:strCache>
                <c:ptCount val="1"/>
                <c:pt idx="0">
                  <c:v>Serie5</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1</c:v>
                </c:pt>
                <c:pt idx="1">
                  <c:v>4</c:v>
                </c:pt>
                <c:pt idx="2">
                  <c:v>3</c:v>
                </c:pt>
                <c:pt idx="3">
                  <c:v>2</c:v>
                </c:pt>
              </c:numCache>
            </c:numRef>
          </c:val>
          <c:extLst>
            <c:ext xmlns:c16="http://schemas.microsoft.com/office/drawing/2014/chart" uri="{C3380CC4-5D6E-409C-BE32-E72D297353CC}">
              <c16:uniqueId val="{00000004-DD66-406B-A4D6-C02F327D6B3D}"/>
            </c:ext>
          </c:extLst>
        </c:ser>
        <c:dLbls>
          <c:showLegendKey val="0"/>
          <c:showVal val="0"/>
          <c:showCatName val="0"/>
          <c:showSerName val="0"/>
          <c:showPercent val="0"/>
          <c:showBubbleSize val="0"/>
        </c:dLbls>
        <c:gapWidth val="219"/>
        <c:overlap val="-27"/>
        <c:axId val="954418952"/>
        <c:axId val="954419280"/>
      </c:barChart>
      <c:catAx>
        <c:axId val="954418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954419280"/>
        <c:crosses val="autoZero"/>
        <c:auto val="1"/>
        <c:lblAlgn val="ctr"/>
        <c:lblOffset val="100"/>
        <c:noMultiLvlLbl val="0"/>
      </c:catAx>
      <c:valAx>
        <c:axId val="954419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4418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title here</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54DD-4A29-AD0D-E3C1BDB5A0E1}"/>
              </c:ext>
            </c:extLst>
          </c:dPt>
          <c:dPt>
            <c:idx val="1"/>
            <c:bubble3D val="0"/>
            <c:spPr>
              <a:solidFill>
                <a:schemeClr val="accent2"/>
              </a:solidFill>
              <a:ln w="19050">
                <a:noFill/>
              </a:ln>
              <a:effectLst/>
            </c:spPr>
            <c:extLst>
              <c:ext xmlns:c16="http://schemas.microsoft.com/office/drawing/2014/chart" uri="{C3380CC4-5D6E-409C-BE32-E72D297353CC}">
                <c16:uniqueId val="{00000003-54DD-4A29-AD0D-E3C1BDB5A0E1}"/>
              </c:ext>
            </c:extLst>
          </c:dPt>
          <c:dPt>
            <c:idx val="2"/>
            <c:bubble3D val="0"/>
            <c:spPr>
              <a:solidFill>
                <a:schemeClr val="accent3"/>
              </a:solidFill>
              <a:ln w="19050">
                <a:noFill/>
              </a:ln>
              <a:effectLst/>
            </c:spPr>
            <c:extLst>
              <c:ext xmlns:c16="http://schemas.microsoft.com/office/drawing/2014/chart" uri="{C3380CC4-5D6E-409C-BE32-E72D297353CC}">
                <c16:uniqueId val="{00000005-54DD-4A29-AD0D-E3C1BDB5A0E1}"/>
              </c:ext>
            </c:extLst>
          </c:dPt>
          <c:dPt>
            <c:idx val="3"/>
            <c:bubble3D val="0"/>
            <c:spPr>
              <a:solidFill>
                <a:schemeClr val="accent4"/>
              </a:solidFill>
              <a:ln w="19050">
                <a:noFill/>
              </a:ln>
              <a:effectLst/>
            </c:spPr>
            <c:extLst>
              <c:ext xmlns:c16="http://schemas.microsoft.com/office/drawing/2014/chart" uri="{C3380CC4-5D6E-409C-BE32-E72D297353CC}">
                <c16:uniqueId val="{00000007-54DD-4A29-AD0D-E3C1BDB5A0E1}"/>
              </c:ext>
            </c:extLst>
          </c:dPt>
          <c:cat>
            <c:strRef>
              <c:f>Sheet1!$A$2:$A$5</c:f>
              <c:strCache>
                <c:ptCount val="4"/>
                <c:pt idx="0">
                  <c:v>value1</c:v>
                </c:pt>
                <c:pt idx="1">
                  <c:v>value2</c:v>
                </c:pt>
                <c:pt idx="2">
                  <c:v>value3</c:v>
                </c:pt>
                <c:pt idx="3">
                  <c:v>value4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DD-4A29-AD0D-E3C1BDB5A0E1}"/>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D9FB4-3DB9-41CD-A2C2-04B079A860C6}" type="datetimeFigureOut">
              <a:rPr lang="en-AU" smtClean="0"/>
              <a:t>16/05/2023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2805F-138B-4FB9-BB6A-6BB00438C459}" type="slidenum">
              <a:rPr lang="en-AU" smtClean="0"/>
              <a:t>‹#›</a:t>
            </a:fld>
            <a:endParaRPr lang="en-AU"/>
          </a:p>
        </p:txBody>
      </p:sp>
    </p:spTree>
    <p:extLst>
      <p:ext uri="{BB962C8B-B14F-4D97-AF65-F5344CB8AC3E}">
        <p14:creationId xmlns:p14="http://schemas.microsoft.com/office/powerpoint/2010/main" val="4052296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C72805F-138B-4FB9-BB6A-6BB00438C459}" type="slidenum">
              <a:rPr lang="en-AU" smtClean="0"/>
              <a:t>1</a:t>
            </a:fld>
            <a:endParaRPr lang="en-AU"/>
          </a:p>
        </p:txBody>
      </p:sp>
    </p:spTree>
    <p:extLst>
      <p:ext uri="{BB962C8B-B14F-4D97-AF65-F5344CB8AC3E}">
        <p14:creationId xmlns:p14="http://schemas.microsoft.com/office/powerpoint/2010/main" val="90307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C72805F-138B-4FB9-BB6A-6BB00438C459}" type="slidenum">
              <a:rPr lang="en-AU" smtClean="0"/>
              <a:t>3</a:t>
            </a:fld>
            <a:endParaRPr lang="en-AU"/>
          </a:p>
        </p:txBody>
      </p:sp>
    </p:spTree>
    <p:extLst>
      <p:ext uri="{BB962C8B-B14F-4D97-AF65-F5344CB8AC3E}">
        <p14:creationId xmlns:p14="http://schemas.microsoft.com/office/powerpoint/2010/main" val="2429716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C72805F-138B-4FB9-BB6A-6BB00438C459}" type="slidenum">
              <a:rPr lang="en-AU" smtClean="0"/>
              <a:t>9</a:t>
            </a:fld>
            <a:endParaRPr lang="en-AU"/>
          </a:p>
        </p:txBody>
      </p:sp>
    </p:spTree>
    <p:extLst>
      <p:ext uri="{BB962C8B-B14F-4D97-AF65-F5344CB8AC3E}">
        <p14:creationId xmlns:p14="http://schemas.microsoft.com/office/powerpoint/2010/main" val="403840729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0.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3.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7.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7.sv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0.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33.sv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3.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3.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4.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4.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5.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5.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6.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6.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7.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47.jpeg"/><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9.svg"/><Relationship Id="rId7" Type="http://schemas.openxmlformats.org/officeDocument/2006/relationships/image" Target="../media/image39.sv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33.svg"/><Relationship Id="rId4"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9.svg"/><Relationship Id="rId7" Type="http://schemas.openxmlformats.org/officeDocument/2006/relationships/image" Target="../media/image39.sv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33.svg"/><Relationship Id="rId4"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0.png"/><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3.sv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3.xml"/><Relationship Id="rId7" Type="http://schemas.openxmlformats.org/officeDocument/2006/relationships/image" Target="../media/image39.svg"/><Relationship Id="rId2" Type="http://schemas.openxmlformats.org/officeDocument/2006/relationships/chart" Target="../charts/chart2.xml"/><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33.svg"/><Relationship Id="rId4"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chart" Target="../charts/chart4.xml"/><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chart" Target="../charts/chart6.xml"/><Relationship Id="rId1" Type="http://schemas.openxmlformats.org/officeDocument/2006/relationships/slideMaster" Target="../slideMasters/slideMaster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7.sv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svg"/><Relationship Id="rId3" Type="http://schemas.openxmlformats.org/officeDocument/2006/relationships/image" Target="../media/image53.svg"/><Relationship Id="rId21" Type="http://schemas.openxmlformats.org/officeDocument/2006/relationships/image" Target="../media/image71.svg"/><Relationship Id="rId34" Type="http://schemas.openxmlformats.org/officeDocument/2006/relationships/image" Target="../media/image84.png"/><Relationship Id="rId42" Type="http://schemas.openxmlformats.org/officeDocument/2006/relationships/image" Target="../media/image38.png"/><Relationship Id="rId7" Type="http://schemas.openxmlformats.org/officeDocument/2006/relationships/image" Target="../media/image57.svg"/><Relationship Id="rId12" Type="http://schemas.openxmlformats.org/officeDocument/2006/relationships/image" Target="../media/image62.png"/><Relationship Id="rId17" Type="http://schemas.openxmlformats.org/officeDocument/2006/relationships/image" Target="../media/image67.svg"/><Relationship Id="rId25" Type="http://schemas.openxmlformats.org/officeDocument/2006/relationships/image" Target="../media/image75.svg"/><Relationship Id="rId33" Type="http://schemas.openxmlformats.org/officeDocument/2006/relationships/image" Target="../media/image83.svg"/><Relationship Id="rId38" Type="http://schemas.openxmlformats.org/officeDocument/2006/relationships/image" Target="../media/image88.png"/><Relationship Id="rId2" Type="http://schemas.openxmlformats.org/officeDocument/2006/relationships/image" Target="../media/image52.png"/><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svg"/><Relationship Id="rId41" Type="http://schemas.openxmlformats.org/officeDocument/2006/relationships/image" Target="../media/image33.svg"/><Relationship Id="rId1" Type="http://schemas.openxmlformats.org/officeDocument/2006/relationships/slideMaster" Target="../slideMasters/slideMaster1.xml"/><Relationship Id="rId6" Type="http://schemas.openxmlformats.org/officeDocument/2006/relationships/image" Target="../media/image56.png"/><Relationship Id="rId11" Type="http://schemas.openxmlformats.org/officeDocument/2006/relationships/image" Target="../media/image61.sv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svg"/><Relationship Id="rId40" Type="http://schemas.openxmlformats.org/officeDocument/2006/relationships/image" Target="../media/image32.png"/><Relationship Id="rId5" Type="http://schemas.openxmlformats.org/officeDocument/2006/relationships/image" Target="../media/image55.svg"/><Relationship Id="rId15" Type="http://schemas.openxmlformats.org/officeDocument/2006/relationships/image" Target="../media/image65.svg"/><Relationship Id="rId23" Type="http://schemas.openxmlformats.org/officeDocument/2006/relationships/image" Target="../media/image73.svg"/><Relationship Id="rId28" Type="http://schemas.openxmlformats.org/officeDocument/2006/relationships/image" Target="../media/image78.png"/><Relationship Id="rId36" Type="http://schemas.openxmlformats.org/officeDocument/2006/relationships/image" Target="../media/image86.png"/><Relationship Id="rId10" Type="http://schemas.openxmlformats.org/officeDocument/2006/relationships/image" Target="../media/image60.png"/><Relationship Id="rId19" Type="http://schemas.openxmlformats.org/officeDocument/2006/relationships/image" Target="../media/image69.svg"/><Relationship Id="rId31" Type="http://schemas.openxmlformats.org/officeDocument/2006/relationships/image" Target="../media/image81.svg"/><Relationship Id="rId44" Type="http://schemas.openxmlformats.org/officeDocument/2006/relationships/image" Target="../media/image4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svg"/><Relationship Id="rId30" Type="http://schemas.openxmlformats.org/officeDocument/2006/relationships/image" Target="../media/image80.png"/><Relationship Id="rId35" Type="http://schemas.openxmlformats.org/officeDocument/2006/relationships/image" Target="../media/image85.svg"/><Relationship Id="rId43" Type="http://schemas.openxmlformats.org/officeDocument/2006/relationships/image" Target="../media/image39.svg"/></Relationships>
</file>

<file path=ppt/slideLayouts/_rels/slideLayout52.xml.rels><?xml version="1.0" encoding="UTF-8" standalone="yes"?>
<Relationships xmlns="http://schemas.openxmlformats.org/package/2006/relationships"><Relationship Id="rId117" Type="http://schemas.openxmlformats.org/officeDocument/2006/relationships/image" Target="../media/image205.svg"/><Relationship Id="rId299" Type="http://schemas.openxmlformats.org/officeDocument/2006/relationships/image" Target="../media/image385.svg"/><Relationship Id="rId303" Type="http://schemas.openxmlformats.org/officeDocument/2006/relationships/image" Target="../media/image39.svg"/><Relationship Id="rId21" Type="http://schemas.openxmlformats.org/officeDocument/2006/relationships/image" Target="../media/image109.svg"/><Relationship Id="rId42" Type="http://schemas.openxmlformats.org/officeDocument/2006/relationships/image" Target="../media/image130.png"/><Relationship Id="rId63" Type="http://schemas.openxmlformats.org/officeDocument/2006/relationships/image" Target="../media/image151.svg"/><Relationship Id="rId84" Type="http://schemas.openxmlformats.org/officeDocument/2006/relationships/image" Target="../media/image172.png"/><Relationship Id="rId138" Type="http://schemas.openxmlformats.org/officeDocument/2006/relationships/image" Target="../media/image226.png"/><Relationship Id="rId159" Type="http://schemas.openxmlformats.org/officeDocument/2006/relationships/image" Target="../media/image247.svg"/><Relationship Id="rId170" Type="http://schemas.openxmlformats.org/officeDocument/2006/relationships/image" Target="../media/image258.png"/><Relationship Id="rId191" Type="http://schemas.openxmlformats.org/officeDocument/2006/relationships/image" Target="../media/image278.svg"/><Relationship Id="rId205" Type="http://schemas.openxmlformats.org/officeDocument/2006/relationships/image" Target="../media/image292.svg"/><Relationship Id="rId226" Type="http://schemas.openxmlformats.org/officeDocument/2006/relationships/image" Target="../media/image312.png"/><Relationship Id="rId247" Type="http://schemas.openxmlformats.org/officeDocument/2006/relationships/image" Target="../media/image333.svg"/><Relationship Id="rId107" Type="http://schemas.openxmlformats.org/officeDocument/2006/relationships/image" Target="../media/image195.svg"/><Relationship Id="rId268" Type="http://schemas.openxmlformats.org/officeDocument/2006/relationships/image" Target="../media/image354.png"/><Relationship Id="rId289" Type="http://schemas.openxmlformats.org/officeDocument/2006/relationships/image" Target="../media/image375.svg"/><Relationship Id="rId11" Type="http://schemas.openxmlformats.org/officeDocument/2006/relationships/image" Target="../media/image99.svg"/><Relationship Id="rId32" Type="http://schemas.openxmlformats.org/officeDocument/2006/relationships/image" Target="../media/image120.png"/><Relationship Id="rId53" Type="http://schemas.openxmlformats.org/officeDocument/2006/relationships/image" Target="../media/image141.svg"/><Relationship Id="rId74" Type="http://schemas.openxmlformats.org/officeDocument/2006/relationships/image" Target="../media/image162.png"/><Relationship Id="rId128" Type="http://schemas.openxmlformats.org/officeDocument/2006/relationships/image" Target="../media/image216.png"/><Relationship Id="rId149" Type="http://schemas.openxmlformats.org/officeDocument/2006/relationships/image" Target="../media/image237.svg"/><Relationship Id="rId5" Type="http://schemas.openxmlformats.org/officeDocument/2006/relationships/image" Target="../media/image93.svg"/><Relationship Id="rId95" Type="http://schemas.openxmlformats.org/officeDocument/2006/relationships/image" Target="../media/image183.svg"/><Relationship Id="rId160" Type="http://schemas.openxmlformats.org/officeDocument/2006/relationships/image" Target="../media/image248.png"/><Relationship Id="rId181" Type="http://schemas.openxmlformats.org/officeDocument/2006/relationships/image" Target="../media/image269.svg"/><Relationship Id="rId216" Type="http://schemas.openxmlformats.org/officeDocument/2006/relationships/image" Target="../media/image303.png"/><Relationship Id="rId237" Type="http://schemas.openxmlformats.org/officeDocument/2006/relationships/image" Target="../media/image323.svg"/><Relationship Id="rId258" Type="http://schemas.openxmlformats.org/officeDocument/2006/relationships/image" Target="../media/image344.png"/><Relationship Id="rId279" Type="http://schemas.openxmlformats.org/officeDocument/2006/relationships/image" Target="../media/image365.svg"/><Relationship Id="rId22" Type="http://schemas.openxmlformats.org/officeDocument/2006/relationships/image" Target="../media/image110.png"/><Relationship Id="rId43" Type="http://schemas.openxmlformats.org/officeDocument/2006/relationships/image" Target="../media/image131.svg"/><Relationship Id="rId64" Type="http://schemas.openxmlformats.org/officeDocument/2006/relationships/image" Target="../media/image152.png"/><Relationship Id="rId118" Type="http://schemas.openxmlformats.org/officeDocument/2006/relationships/image" Target="../media/image206.png"/><Relationship Id="rId139" Type="http://schemas.openxmlformats.org/officeDocument/2006/relationships/image" Target="../media/image227.svg"/><Relationship Id="rId290" Type="http://schemas.openxmlformats.org/officeDocument/2006/relationships/image" Target="../media/image376.png"/><Relationship Id="rId304" Type="http://schemas.openxmlformats.org/officeDocument/2006/relationships/image" Target="../media/image40.png"/><Relationship Id="rId85" Type="http://schemas.openxmlformats.org/officeDocument/2006/relationships/image" Target="../media/image173.svg"/><Relationship Id="rId150" Type="http://schemas.openxmlformats.org/officeDocument/2006/relationships/image" Target="../media/image238.png"/><Relationship Id="rId171" Type="http://schemas.openxmlformats.org/officeDocument/2006/relationships/image" Target="../media/image259.svg"/><Relationship Id="rId192" Type="http://schemas.openxmlformats.org/officeDocument/2006/relationships/image" Target="../media/image279.png"/><Relationship Id="rId206" Type="http://schemas.openxmlformats.org/officeDocument/2006/relationships/image" Target="../media/image293.png"/><Relationship Id="rId227" Type="http://schemas.openxmlformats.org/officeDocument/2006/relationships/image" Target="../media/image313.svg"/><Relationship Id="rId248" Type="http://schemas.openxmlformats.org/officeDocument/2006/relationships/image" Target="../media/image334.png"/><Relationship Id="rId269" Type="http://schemas.openxmlformats.org/officeDocument/2006/relationships/image" Target="../media/image355.svg"/><Relationship Id="rId12" Type="http://schemas.openxmlformats.org/officeDocument/2006/relationships/image" Target="../media/image100.png"/><Relationship Id="rId33" Type="http://schemas.openxmlformats.org/officeDocument/2006/relationships/image" Target="../media/image121.svg"/><Relationship Id="rId108" Type="http://schemas.openxmlformats.org/officeDocument/2006/relationships/image" Target="../media/image196.png"/><Relationship Id="rId129" Type="http://schemas.openxmlformats.org/officeDocument/2006/relationships/image" Target="../media/image217.svg"/><Relationship Id="rId280" Type="http://schemas.openxmlformats.org/officeDocument/2006/relationships/image" Target="../media/image366.png"/><Relationship Id="rId54" Type="http://schemas.openxmlformats.org/officeDocument/2006/relationships/image" Target="../media/image142.png"/><Relationship Id="rId75" Type="http://schemas.openxmlformats.org/officeDocument/2006/relationships/image" Target="../media/image163.svg"/><Relationship Id="rId96" Type="http://schemas.openxmlformats.org/officeDocument/2006/relationships/image" Target="../media/image184.png"/><Relationship Id="rId140" Type="http://schemas.openxmlformats.org/officeDocument/2006/relationships/image" Target="../media/image228.png"/><Relationship Id="rId161" Type="http://schemas.openxmlformats.org/officeDocument/2006/relationships/image" Target="../media/image249.svg"/><Relationship Id="rId182" Type="http://schemas.openxmlformats.org/officeDocument/2006/relationships/image" Target="../media/image270.png"/><Relationship Id="rId217" Type="http://schemas.openxmlformats.org/officeDocument/2006/relationships/image" Target="../media/image304.svg"/><Relationship Id="rId6" Type="http://schemas.openxmlformats.org/officeDocument/2006/relationships/image" Target="../media/image94.png"/><Relationship Id="rId238" Type="http://schemas.openxmlformats.org/officeDocument/2006/relationships/image" Target="../media/image324.png"/><Relationship Id="rId259" Type="http://schemas.openxmlformats.org/officeDocument/2006/relationships/image" Target="../media/image345.svg"/><Relationship Id="rId23" Type="http://schemas.openxmlformats.org/officeDocument/2006/relationships/image" Target="../media/image111.svg"/><Relationship Id="rId119" Type="http://schemas.openxmlformats.org/officeDocument/2006/relationships/image" Target="../media/image207.svg"/><Relationship Id="rId270" Type="http://schemas.openxmlformats.org/officeDocument/2006/relationships/image" Target="../media/image356.png"/><Relationship Id="rId291" Type="http://schemas.openxmlformats.org/officeDocument/2006/relationships/image" Target="../media/image377.svg"/><Relationship Id="rId44" Type="http://schemas.openxmlformats.org/officeDocument/2006/relationships/image" Target="../media/image132.png"/><Relationship Id="rId65" Type="http://schemas.openxmlformats.org/officeDocument/2006/relationships/image" Target="../media/image153.svg"/><Relationship Id="rId86" Type="http://schemas.openxmlformats.org/officeDocument/2006/relationships/image" Target="../media/image174.png"/><Relationship Id="rId130" Type="http://schemas.openxmlformats.org/officeDocument/2006/relationships/image" Target="../media/image218.png"/><Relationship Id="rId151" Type="http://schemas.openxmlformats.org/officeDocument/2006/relationships/image" Target="../media/image239.svg"/><Relationship Id="rId172" Type="http://schemas.openxmlformats.org/officeDocument/2006/relationships/image" Target="../media/image260.png"/><Relationship Id="rId193" Type="http://schemas.openxmlformats.org/officeDocument/2006/relationships/image" Target="../media/image280.svg"/><Relationship Id="rId207" Type="http://schemas.openxmlformats.org/officeDocument/2006/relationships/image" Target="../media/image294.svg"/><Relationship Id="rId228" Type="http://schemas.openxmlformats.org/officeDocument/2006/relationships/image" Target="../media/image314.png"/><Relationship Id="rId249" Type="http://schemas.openxmlformats.org/officeDocument/2006/relationships/image" Target="../media/image335.svg"/><Relationship Id="rId13" Type="http://schemas.openxmlformats.org/officeDocument/2006/relationships/image" Target="../media/image101.svg"/><Relationship Id="rId109" Type="http://schemas.openxmlformats.org/officeDocument/2006/relationships/image" Target="../media/image197.svg"/><Relationship Id="rId260" Type="http://schemas.openxmlformats.org/officeDocument/2006/relationships/image" Target="../media/image346.png"/><Relationship Id="rId281" Type="http://schemas.openxmlformats.org/officeDocument/2006/relationships/image" Target="../media/image367.svg"/><Relationship Id="rId34" Type="http://schemas.openxmlformats.org/officeDocument/2006/relationships/image" Target="../media/image122.png"/><Relationship Id="rId55" Type="http://schemas.openxmlformats.org/officeDocument/2006/relationships/image" Target="../media/image143.svg"/><Relationship Id="rId76" Type="http://schemas.openxmlformats.org/officeDocument/2006/relationships/image" Target="../media/image164.png"/><Relationship Id="rId97" Type="http://schemas.openxmlformats.org/officeDocument/2006/relationships/image" Target="../media/image185.svg"/><Relationship Id="rId120" Type="http://schemas.openxmlformats.org/officeDocument/2006/relationships/image" Target="../media/image208.png"/><Relationship Id="rId141" Type="http://schemas.openxmlformats.org/officeDocument/2006/relationships/image" Target="../media/image229.svg"/><Relationship Id="rId7" Type="http://schemas.openxmlformats.org/officeDocument/2006/relationships/image" Target="../media/image95.svg"/><Relationship Id="rId162" Type="http://schemas.openxmlformats.org/officeDocument/2006/relationships/image" Target="../media/image250.png"/><Relationship Id="rId183" Type="http://schemas.openxmlformats.org/officeDocument/2006/relationships/image" Target="../media/image271.svg"/><Relationship Id="rId218" Type="http://schemas.openxmlformats.org/officeDocument/2006/relationships/image" Target="../media/image305.png"/><Relationship Id="rId239" Type="http://schemas.openxmlformats.org/officeDocument/2006/relationships/image" Target="../media/image325.svg"/><Relationship Id="rId2" Type="http://schemas.openxmlformats.org/officeDocument/2006/relationships/image" Target="../media/image90.png"/><Relationship Id="rId29" Type="http://schemas.openxmlformats.org/officeDocument/2006/relationships/image" Target="../media/image117.svg"/><Relationship Id="rId250" Type="http://schemas.openxmlformats.org/officeDocument/2006/relationships/image" Target="../media/image336.png"/><Relationship Id="rId255" Type="http://schemas.openxmlformats.org/officeDocument/2006/relationships/image" Target="../media/image341.svg"/><Relationship Id="rId271" Type="http://schemas.openxmlformats.org/officeDocument/2006/relationships/image" Target="../media/image357.svg"/><Relationship Id="rId276" Type="http://schemas.openxmlformats.org/officeDocument/2006/relationships/image" Target="../media/image362.png"/><Relationship Id="rId292" Type="http://schemas.openxmlformats.org/officeDocument/2006/relationships/image" Target="../media/image378.png"/><Relationship Id="rId297" Type="http://schemas.openxmlformats.org/officeDocument/2006/relationships/image" Target="../media/image383.svg"/><Relationship Id="rId24" Type="http://schemas.openxmlformats.org/officeDocument/2006/relationships/image" Target="../media/image112.png"/><Relationship Id="rId40" Type="http://schemas.openxmlformats.org/officeDocument/2006/relationships/image" Target="../media/image128.png"/><Relationship Id="rId45" Type="http://schemas.openxmlformats.org/officeDocument/2006/relationships/image" Target="../media/image133.svg"/><Relationship Id="rId66" Type="http://schemas.openxmlformats.org/officeDocument/2006/relationships/image" Target="../media/image154.png"/><Relationship Id="rId87" Type="http://schemas.openxmlformats.org/officeDocument/2006/relationships/image" Target="../media/image175.svg"/><Relationship Id="rId110" Type="http://schemas.openxmlformats.org/officeDocument/2006/relationships/image" Target="../media/image198.png"/><Relationship Id="rId115" Type="http://schemas.openxmlformats.org/officeDocument/2006/relationships/image" Target="../media/image203.svg"/><Relationship Id="rId131" Type="http://schemas.openxmlformats.org/officeDocument/2006/relationships/image" Target="../media/image219.svg"/><Relationship Id="rId136" Type="http://schemas.openxmlformats.org/officeDocument/2006/relationships/image" Target="../media/image224.png"/><Relationship Id="rId157" Type="http://schemas.openxmlformats.org/officeDocument/2006/relationships/image" Target="../media/image245.svg"/><Relationship Id="rId178" Type="http://schemas.openxmlformats.org/officeDocument/2006/relationships/image" Target="../media/image266.png"/><Relationship Id="rId301" Type="http://schemas.openxmlformats.org/officeDocument/2006/relationships/image" Target="../media/image33.svg"/><Relationship Id="rId61" Type="http://schemas.openxmlformats.org/officeDocument/2006/relationships/image" Target="../media/image149.svg"/><Relationship Id="rId82" Type="http://schemas.openxmlformats.org/officeDocument/2006/relationships/image" Target="../media/image170.png"/><Relationship Id="rId152" Type="http://schemas.openxmlformats.org/officeDocument/2006/relationships/image" Target="../media/image240.png"/><Relationship Id="rId173" Type="http://schemas.openxmlformats.org/officeDocument/2006/relationships/image" Target="../media/image261.svg"/><Relationship Id="rId194" Type="http://schemas.openxmlformats.org/officeDocument/2006/relationships/image" Target="../media/image281.png"/><Relationship Id="rId199" Type="http://schemas.openxmlformats.org/officeDocument/2006/relationships/image" Target="../media/image286.svg"/><Relationship Id="rId203" Type="http://schemas.openxmlformats.org/officeDocument/2006/relationships/image" Target="../media/image290.svg"/><Relationship Id="rId208" Type="http://schemas.openxmlformats.org/officeDocument/2006/relationships/image" Target="../media/image295.png"/><Relationship Id="rId229" Type="http://schemas.openxmlformats.org/officeDocument/2006/relationships/image" Target="../media/image315.svg"/><Relationship Id="rId19" Type="http://schemas.openxmlformats.org/officeDocument/2006/relationships/image" Target="../media/image107.svg"/><Relationship Id="rId224" Type="http://schemas.openxmlformats.org/officeDocument/2006/relationships/image" Target="../media/image52.png"/><Relationship Id="rId240" Type="http://schemas.openxmlformats.org/officeDocument/2006/relationships/image" Target="../media/image326.png"/><Relationship Id="rId245" Type="http://schemas.openxmlformats.org/officeDocument/2006/relationships/image" Target="../media/image331.svg"/><Relationship Id="rId261" Type="http://schemas.openxmlformats.org/officeDocument/2006/relationships/image" Target="../media/image347.svg"/><Relationship Id="rId266" Type="http://schemas.openxmlformats.org/officeDocument/2006/relationships/image" Target="../media/image352.png"/><Relationship Id="rId287" Type="http://schemas.openxmlformats.org/officeDocument/2006/relationships/image" Target="../media/image373.svg"/><Relationship Id="rId14" Type="http://schemas.openxmlformats.org/officeDocument/2006/relationships/image" Target="../media/image102.png"/><Relationship Id="rId30" Type="http://schemas.openxmlformats.org/officeDocument/2006/relationships/image" Target="../media/image118.png"/><Relationship Id="rId35" Type="http://schemas.openxmlformats.org/officeDocument/2006/relationships/image" Target="../media/image123.svg"/><Relationship Id="rId56" Type="http://schemas.openxmlformats.org/officeDocument/2006/relationships/image" Target="../media/image144.png"/><Relationship Id="rId77" Type="http://schemas.openxmlformats.org/officeDocument/2006/relationships/image" Target="../media/image165.svg"/><Relationship Id="rId100" Type="http://schemas.openxmlformats.org/officeDocument/2006/relationships/image" Target="../media/image188.png"/><Relationship Id="rId105" Type="http://schemas.openxmlformats.org/officeDocument/2006/relationships/image" Target="../media/image193.svg"/><Relationship Id="rId126" Type="http://schemas.openxmlformats.org/officeDocument/2006/relationships/image" Target="../media/image214.png"/><Relationship Id="rId147" Type="http://schemas.openxmlformats.org/officeDocument/2006/relationships/image" Target="../media/image235.svg"/><Relationship Id="rId168" Type="http://schemas.openxmlformats.org/officeDocument/2006/relationships/image" Target="../media/image256.png"/><Relationship Id="rId282" Type="http://schemas.openxmlformats.org/officeDocument/2006/relationships/image" Target="../media/image368.png"/><Relationship Id="rId8" Type="http://schemas.openxmlformats.org/officeDocument/2006/relationships/image" Target="../media/image96.png"/><Relationship Id="rId51" Type="http://schemas.openxmlformats.org/officeDocument/2006/relationships/image" Target="../media/image139.svg"/><Relationship Id="rId72" Type="http://schemas.openxmlformats.org/officeDocument/2006/relationships/image" Target="../media/image160.png"/><Relationship Id="rId93" Type="http://schemas.openxmlformats.org/officeDocument/2006/relationships/image" Target="../media/image181.svg"/><Relationship Id="rId98" Type="http://schemas.openxmlformats.org/officeDocument/2006/relationships/image" Target="../media/image186.png"/><Relationship Id="rId121" Type="http://schemas.openxmlformats.org/officeDocument/2006/relationships/image" Target="../media/image209.svg"/><Relationship Id="rId142" Type="http://schemas.openxmlformats.org/officeDocument/2006/relationships/image" Target="../media/image230.png"/><Relationship Id="rId163" Type="http://schemas.openxmlformats.org/officeDocument/2006/relationships/image" Target="../media/image251.svg"/><Relationship Id="rId184" Type="http://schemas.openxmlformats.org/officeDocument/2006/relationships/image" Target="../media/image272.png"/><Relationship Id="rId189" Type="http://schemas.openxmlformats.org/officeDocument/2006/relationships/image" Target="../media/image276.svg"/><Relationship Id="rId219" Type="http://schemas.openxmlformats.org/officeDocument/2006/relationships/image" Target="../media/image306.svg"/><Relationship Id="rId3" Type="http://schemas.openxmlformats.org/officeDocument/2006/relationships/image" Target="../media/image91.svg"/><Relationship Id="rId214" Type="http://schemas.openxmlformats.org/officeDocument/2006/relationships/image" Target="../media/image301.png"/><Relationship Id="rId230" Type="http://schemas.openxmlformats.org/officeDocument/2006/relationships/image" Target="../media/image316.png"/><Relationship Id="rId235" Type="http://schemas.openxmlformats.org/officeDocument/2006/relationships/image" Target="../media/image321.svg"/><Relationship Id="rId251" Type="http://schemas.openxmlformats.org/officeDocument/2006/relationships/image" Target="../media/image337.svg"/><Relationship Id="rId256" Type="http://schemas.openxmlformats.org/officeDocument/2006/relationships/image" Target="../media/image342.png"/><Relationship Id="rId277" Type="http://schemas.openxmlformats.org/officeDocument/2006/relationships/image" Target="../media/image363.svg"/><Relationship Id="rId298" Type="http://schemas.openxmlformats.org/officeDocument/2006/relationships/image" Target="../media/image384.png"/><Relationship Id="rId25" Type="http://schemas.openxmlformats.org/officeDocument/2006/relationships/image" Target="../media/image113.svg"/><Relationship Id="rId46" Type="http://schemas.openxmlformats.org/officeDocument/2006/relationships/image" Target="../media/image134.png"/><Relationship Id="rId67" Type="http://schemas.openxmlformats.org/officeDocument/2006/relationships/image" Target="../media/image155.svg"/><Relationship Id="rId116" Type="http://schemas.openxmlformats.org/officeDocument/2006/relationships/image" Target="../media/image204.png"/><Relationship Id="rId137" Type="http://schemas.openxmlformats.org/officeDocument/2006/relationships/image" Target="../media/image225.svg"/><Relationship Id="rId158" Type="http://schemas.openxmlformats.org/officeDocument/2006/relationships/image" Target="../media/image246.png"/><Relationship Id="rId272" Type="http://schemas.openxmlformats.org/officeDocument/2006/relationships/image" Target="../media/image358.png"/><Relationship Id="rId293" Type="http://schemas.openxmlformats.org/officeDocument/2006/relationships/image" Target="../media/image379.svg"/><Relationship Id="rId302" Type="http://schemas.openxmlformats.org/officeDocument/2006/relationships/image" Target="../media/image38.png"/><Relationship Id="rId20" Type="http://schemas.openxmlformats.org/officeDocument/2006/relationships/image" Target="../media/image108.png"/><Relationship Id="rId41" Type="http://schemas.openxmlformats.org/officeDocument/2006/relationships/image" Target="../media/image129.svg"/><Relationship Id="rId62" Type="http://schemas.openxmlformats.org/officeDocument/2006/relationships/image" Target="../media/image150.png"/><Relationship Id="rId83" Type="http://schemas.openxmlformats.org/officeDocument/2006/relationships/image" Target="../media/image171.svg"/><Relationship Id="rId88" Type="http://schemas.openxmlformats.org/officeDocument/2006/relationships/image" Target="../media/image176.png"/><Relationship Id="rId111" Type="http://schemas.openxmlformats.org/officeDocument/2006/relationships/image" Target="../media/image199.svg"/><Relationship Id="rId132" Type="http://schemas.openxmlformats.org/officeDocument/2006/relationships/image" Target="../media/image220.png"/><Relationship Id="rId153" Type="http://schemas.openxmlformats.org/officeDocument/2006/relationships/image" Target="../media/image241.svg"/><Relationship Id="rId174" Type="http://schemas.openxmlformats.org/officeDocument/2006/relationships/image" Target="../media/image262.png"/><Relationship Id="rId179" Type="http://schemas.openxmlformats.org/officeDocument/2006/relationships/image" Target="../media/image267.svg"/><Relationship Id="rId195" Type="http://schemas.openxmlformats.org/officeDocument/2006/relationships/image" Target="../media/image282.svg"/><Relationship Id="rId209" Type="http://schemas.openxmlformats.org/officeDocument/2006/relationships/image" Target="../media/image296.svg"/><Relationship Id="rId190" Type="http://schemas.openxmlformats.org/officeDocument/2006/relationships/image" Target="../media/image277.png"/><Relationship Id="rId204" Type="http://schemas.openxmlformats.org/officeDocument/2006/relationships/image" Target="../media/image291.png"/><Relationship Id="rId220" Type="http://schemas.openxmlformats.org/officeDocument/2006/relationships/image" Target="../media/image307.png"/><Relationship Id="rId225" Type="http://schemas.openxmlformats.org/officeDocument/2006/relationships/image" Target="../media/image311.svg"/><Relationship Id="rId241" Type="http://schemas.openxmlformats.org/officeDocument/2006/relationships/image" Target="../media/image327.svg"/><Relationship Id="rId246" Type="http://schemas.openxmlformats.org/officeDocument/2006/relationships/image" Target="../media/image332.png"/><Relationship Id="rId267" Type="http://schemas.openxmlformats.org/officeDocument/2006/relationships/image" Target="../media/image353.svg"/><Relationship Id="rId288" Type="http://schemas.openxmlformats.org/officeDocument/2006/relationships/image" Target="../media/image374.png"/><Relationship Id="rId15" Type="http://schemas.openxmlformats.org/officeDocument/2006/relationships/image" Target="../media/image103.svg"/><Relationship Id="rId36" Type="http://schemas.openxmlformats.org/officeDocument/2006/relationships/image" Target="../media/image124.png"/><Relationship Id="rId57" Type="http://schemas.openxmlformats.org/officeDocument/2006/relationships/image" Target="../media/image145.svg"/><Relationship Id="rId106" Type="http://schemas.openxmlformats.org/officeDocument/2006/relationships/image" Target="../media/image194.png"/><Relationship Id="rId127" Type="http://schemas.openxmlformats.org/officeDocument/2006/relationships/image" Target="../media/image215.svg"/><Relationship Id="rId262" Type="http://schemas.openxmlformats.org/officeDocument/2006/relationships/image" Target="../media/image348.png"/><Relationship Id="rId283" Type="http://schemas.openxmlformats.org/officeDocument/2006/relationships/image" Target="../media/image369.svg"/><Relationship Id="rId10" Type="http://schemas.openxmlformats.org/officeDocument/2006/relationships/image" Target="../media/image98.png"/><Relationship Id="rId31" Type="http://schemas.openxmlformats.org/officeDocument/2006/relationships/image" Target="../media/image119.svg"/><Relationship Id="rId52" Type="http://schemas.openxmlformats.org/officeDocument/2006/relationships/image" Target="../media/image140.png"/><Relationship Id="rId73" Type="http://schemas.openxmlformats.org/officeDocument/2006/relationships/image" Target="../media/image161.svg"/><Relationship Id="rId78" Type="http://schemas.openxmlformats.org/officeDocument/2006/relationships/image" Target="../media/image166.png"/><Relationship Id="rId94" Type="http://schemas.openxmlformats.org/officeDocument/2006/relationships/image" Target="../media/image182.png"/><Relationship Id="rId99" Type="http://schemas.openxmlformats.org/officeDocument/2006/relationships/image" Target="../media/image187.svg"/><Relationship Id="rId101" Type="http://schemas.openxmlformats.org/officeDocument/2006/relationships/image" Target="../media/image189.svg"/><Relationship Id="rId122" Type="http://schemas.openxmlformats.org/officeDocument/2006/relationships/image" Target="../media/image210.png"/><Relationship Id="rId143" Type="http://schemas.openxmlformats.org/officeDocument/2006/relationships/image" Target="../media/image231.svg"/><Relationship Id="rId148" Type="http://schemas.openxmlformats.org/officeDocument/2006/relationships/image" Target="../media/image236.png"/><Relationship Id="rId164" Type="http://schemas.openxmlformats.org/officeDocument/2006/relationships/image" Target="../media/image252.png"/><Relationship Id="rId169" Type="http://schemas.openxmlformats.org/officeDocument/2006/relationships/image" Target="../media/image257.svg"/><Relationship Id="rId185" Type="http://schemas.openxmlformats.org/officeDocument/2006/relationships/image" Target="../media/image273.svg"/><Relationship Id="rId4" Type="http://schemas.openxmlformats.org/officeDocument/2006/relationships/image" Target="../media/image92.png"/><Relationship Id="rId9" Type="http://schemas.openxmlformats.org/officeDocument/2006/relationships/image" Target="../media/image97.svg"/><Relationship Id="rId180" Type="http://schemas.openxmlformats.org/officeDocument/2006/relationships/image" Target="../media/image268.png"/><Relationship Id="rId210" Type="http://schemas.openxmlformats.org/officeDocument/2006/relationships/image" Target="../media/image297.png"/><Relationship Id="rId215" Type="http://schemas.openxmlformats.org/officeDocument/2006/relationships/image" Target="../media/image302.svg"/><Relationship Id="rId236" Type="http://schemas.openxmlformats.org/officeDocument/2006/relationships/image" Target="../media/image322.png"/><Relationship Id="rId257" Type="http://schemas.openxmlformats.org/officeDocument/2006/relationships/image" Target="../media/image343.svg"/><Relationship Id="rId278" Type="http://schemas.openxmlformats.org/officeDocument/2006/relationships/image" Target="../media/image364.png"/><Relationship Id="rId26" Type="http://schemas.openxmlformats.org/officeDocument/2006/relationships/image" Target="../media/image114.png"/><Relationship Id="rId231" Type="http://schemas.openxmlformats.org/officeDocument/2006/relationships/image" Target="../media/image317.svg"/><Relationship Id="rId252" Type="http://schemas.openxmlformats.org/officeDocument/2006/relationships/image" Target="../media/image338.png"/><Relationship Id="rId273" Type="http://schemas.openxmlformats.org/officeDocument/2006/relationships/image" Target="../media/image359.svg"/><Relationship Id="rId294" Type="http://schemas.openxmlformats.org/officeDocument/2006/relationships/image" Target="../media/image380.png"/><Relationship Id="rId47" Type="http://schemas.openxmlformats.org/officeDocument/2006/relationships/image" Target="../media/image135.svg"/><Relationship Id="rId68" Type="http://schemas.openxmlformats.org/officeDocument/2006/relationships/image" Target="../media/image156.png"/><Relationship Id="rId89" Type="http://schemas.openxmlformats.org/officeDocument/2006/relationships/image" Target="../media/image177.svg"/><Relationship Id="rId112" Type="http://schemas.openxmlformats.org/officeDocument/2006/relationships/image" Target="../media/image200.png"/><Relationship Id="rId133" Type="http://schemas.openxmlformats.org/officeDocument/2006/relationships/image" Target="../media/image221.svg"/><Relationship Id="rId154" Type="http://schemas.openxmlformats.org/officeDocument/2006/relationships/image" Target="../media/image242.png"/><Relationship Id="rId175" Type="http://schemas.openxmlformats.org/officeDocument/2006/relationships/image" Target="../media/image263.svg"/><Relationship Id="rId196" Type="http://schemas.openxmlformats.org/officeDocument/2006/relationships/image" Target="../media/image283.png"/><Relationship Id="rId200" Type="http://schemas.openxmlformats.org/officeDocument/2006/relationships/image" Target="../media/image287.png"/><Relationship Id="rId16" Type="http://schemas.openxmlformats.org/officeDocument/2006/relationships/image" Target="../media/image104.png"/><Relationship Id="rId221" Type="http://schemas.openxmlformats.org/officeDocument/2006/relationships/image" Target="../media/image308.svg"/><Relationship Id="rId242" Type="http://schemas.openxmlformats.org/officeDocument/2006/relationships/image" Target="../media/image328.png"/><Relationship Id="rId263" Type="http://schemas.openxmlformats.org/officeDocument/2006/relationships/image" Target="../media/image349.svg"/><Relationship Id="rId284" Type="http://schemas.openxmlformats.org/officeDocument/2006/relationships/image" Target="../media/image370.png"/><Relationship Id="rId37" Type="http://schemas.openxmlformats.org/officeDocument/2006/relationships/image" Target="../media/image125.svg"/><Relationship Id="rId58" Type="http://schemas.openxmlformats.org/officeDocument/2006/relationships/image" Target="../media/image146.png"/><Relationship Id="rId79" Type="http://schemas.openxmlformats.org/officeDocument/2006/relationships/image" Target="../media/image167.svg"/><Relationship Id="rId102" Type="http://schemas.openxmlformats.org/officeDocument/2006/relationships/image" Target="../media/image190.png"/><Relationship Id="rId123" Type="http://schemas.openxmlformats.org/officeDocument/2006/relationships/image" Target="../media/image211.svg"/><Relationship Id="rId144" Type="http://schemas.openxmlformats.org/officeDocument/2006/relationships/image" Target="../media/image232.png"/><Relationship Id="rId90" Type="http://schemas.openxmlformats.org/officeDocument/2006/relationships/image" Target="../media/image178.png"/><Relationship Id="rId165" Type="http://schemas.openxmlformats.org/officeDocument/2006/relationships/image" Target="../media/image253.svg"/><Relationship Id="rId186" Type="http://schemas.openxmlformats.org/officeDocument/2006/relationships/image" Target="../media/image274.png"/><Relationship Id="rId211" Type="http://schemas.openxmlformats.org/officeDocument/2006/relationships/image" Target="../media/image298.svg"/><Relationship Id="rId232" Type="http://schemas.openxmlformats.org/officeDocument/2006/relationships/image" Target="../media/image318.png"/><Relationship Id="rId253" Type="http://schemas.openxmlformats.org/officeDocument/2006/relationships/image" Target="../media/image339.svg"/><Relationship Id="rId274" Type="http://schemas.openxmlformats.org/officeDocument/2006/relationships/image" Target="../media/image360.png"/><Relationship Id="rId295" Type="http://schemas.openxmlformats.org/officeDocument/2006/relationships/image" Target="../media/image381.svg"/><Relationship Id="rId27" Type="http://schemas.openxmlformats.org/officeDocument/2006/relationships/image" Target="../media/image115.svg"/><Relationship Id="rId48" Type="http://schemas.openxmlformats.org/officeDocument/2006/relationships/image" Target="../media/image136.png"/><Relationship Id="rId69" Type="http://schemas.openxmlformats.org/officeDocument/2006/relationships/image" Target="../media/image157.svg"/><Relationship Id="rId113" Type="http://schemas.openxmlformats.org/officeDocument/2006/relationships/image" Target="../media/image201.svg"/><Relationship Id="rId134" Type="http://schemas.openxmlformats.org/officeDocument/2006/relationships/image" Target="../media/image222.png"/><Relationship Id="rId80" Type="http://schemas.openxmlformats.org/officeDocument/2006/relationships/image" Target="../media/image168.png"/><Relationship Id="rId155" Type="http://schemas.openxmlformats.org/officeDocument/2006/relationships/image" Target="../media/image243.svg"/><Relationship Id="rId176" Type="http://schemas.openxmlformats.org/officeDocument/2006/relationships/image" Target="../media/image264.png"/><Relationship Id="rId197" Type="http://schemas.openxmlformats.org/officeDocument/2006/relationships/image" Target="../media/image284.svg"/><Relationship Id="rId201" Type="http://schemas.openxmlformats.org/officeDocument/2006/relationships/image" Target="../media/image288.svg"/><Relationship Id="rId222" Type="http://schemas.openxmlformats.org/officeDocument/2006/relationships/image" Target="../media/image309.png"/><Relationship Id="rId243" Type="http://schemas.openxmlformats.org/officeDocument/2006/relationships/image" Target="../media/image329.svg"/><Relationship Id="rId264" Type="http://schemas.openxmlformats.org/officeDocument/2006/relationships/image" Target="../media/image350.png"/><Relationship Id="rId285" Type="http://schemas.openxmlformats.org/officeDocument/2006/relationships/image" Target="../media/image371.svg"/><Relationship Id="rId17" Type="http://schemas.openxmlformats.org/officeDocument/2006/relationships/image" Target="../media/image105.svg"/><Relationship Id="rId38" Type="http://schemas.openxmlformats.org/officeDocument/2006/relationships/image" Target="../media/image126.png"/><Relationship Id="rId59" Type="http://schemas.openxmlformats.org/officeDocument/2006/relationships/image" Target="../media/image147.svg"/><Relationship Id="rId103" Type="http://schemas.openxmlformats.org/officeDocument/2006/relationships/image" Target="../media/image191.svg"/><Relationship Id="rId124" Type="http://schemas.openxmlformats.org/officeDocument/2006/relationships/image" Target="../media/image212.png"/><Relationship Id="rId70" Type="http://schemas.openxmlformats.org/officeDocument/2006/relationships/image" Target="../media/image158.png"/><Relationship Id="rId91" Type="http://schemas.openxmlformats.org/officeDocument/2006/relationships/image" Target="../media/image179.svg"/><Relationship Id="rId145" Type="http://schemas.openxmlformats.org/officeDocument/2006/relationships/image" Target="../media/image233.svg"/><Relationship Id="rId166" Type="http://schemas.openxmlformats.org/officeDocument/2006/relationships/image" Target="../media/image254.png"/><Relationship Id="rId187" Type="http://schemas.openxmlformats.org/officeDocument/2006/relationships/image" Target="../media/image275.svg"/><Relationship Id="rId1" Type="http://schemas.openxmlformats.org/officeDocument/2006/relationships/slideMaster" Target="../slideMasters/slideMaster1.xml"/><Relationship Id="rId212" Type="http://schemas.openxmlformats.org/officeDocument/2006/relationships/image" Target="../media/image299.png"/><Relationship Id="rId233" Type="http://schemas.openxmlformats.org/officeDocument/2006/relationships/image" Target="../media/image319.svg"/><Relationship Id="rId254" Type="http://schemas.openxmlformats.org/officeDocument/2006/relationships/image" Target="../media/image340.png"/><Relationship Id="rId28" Type="http://schemas.openxmlformats.org/officeDocument/2006/relationships/image" Target="../media/image116.png"/><Relationship Id="rId49" Type="http://schemas.openxmlformats.org/officeDocument/2006/relationships/image" Target="../media/image137.svg"/><Relationship Id="rId114" Type="http://schemas.openxmlformats.org/officeDocument/2006/relationships/image" Target="../media/image202.png"/><Relationship Id="rId275" Type="http://schemas.openxmlformats.org/officeDocument/2006/relationships/image" Target="../media/image361.svg"/><Relationship Id="rId296" Type="http://schemas.openxmlformats.org/officeDocument/2006/relationships/image" Target="../media/image382.png"/><Relationship Id="rId300" Type="http://schemas.openxmlformats.org/officeDocument/2006/relationships/image" Target="../media/image32.png"/><Relationship Id="rId60" Type="http://schemas.openxmlformats.org/officeDocument/2006/relationships/image" Target="../media/image148.png"/><Relationship Id="rId81" Type="http://schemas.openxmlformats.org/officeDocument/2006/relationships/image" Target="../media/image169.svg"/><Relationship Id="rId135" Type="http://schemas.openxmlformats.org/officeDocument/2006/relationships/image" Target="../media/image223.svg"/><Relationship Id="rId156" Type="http://schemas.openxmlformats.org/officeDocument/2006/relationships/image" Target="../media/image244.png"/><Relationship Id="rId177" Type="http://schemas.openxmlformats.org/officeDocument/2006/relationships/image" Target="../media/image265.svg"/><Relationship Id="rId198" Type="http://schemas.openxmlformats.org/officeDocument/2006/relationships/image" Target="../media/image285.png"/><Relationship Id="rId202" Type="http://schemas.openxmlformats.org/officeDocument/2006/relationships/image" Target="../media/image289.png"/><Relationship Id="rId223" Type="http://schemas.openxmlformats.org/officeDocument/2006/relationships/image" Target="../media/image310.svg"/><Relationship Id="rId244" Type="http://schemas.openxmlformats.org/officeDocument/2006/relationships/image" Target="../media/image330.png"/><Relationship Id="rId18" Type="http://schemas.openxmlformats.org/officeDocument/2006/relationships/image" Target="../media/image106.png"/><Relationship Id="rId39" Type="http://schemas.openxmlformats.org/officeDocument/2006/relationships/image" Target="../media/image127.svg"/><Relationship Id="rId265" Type="http://schemas.openxmlformats.org/officeDocument/2006/relationships/image" Target="../media/image351.svg"/><Relationship Id="rId286" Type="http://schemas.openxmlformats.org/officeDocument/2006/relationships/image" Target="../media/image372.png"/><Relationship Id="rId50" Type="http://schemas.openxmlformats.org/officeDocument/2006/relationships/image" Target="../media/image138.png"/><Relationship Id="rId104" Type="http://schemas.openxmlformats.org/officeDocument/2006/relationships/image" Target="../media/image192.png"/><Relationship Id="rId125" Type="http://schemas.openxmlformats.org/officeDocument/2006/relationships/image" Target="../media/image213.svg"/><Relationship Id="rId146" Type="http://schemas.openxmlformats.org/officeDocument/2006/relationships/image" Target="../media/image234.png"/><Relationship Id="rId167" Type="http://schemas.openxmlformats.org/officeDocument/2006/relationships/image" Target="../media/image255.svg"/><Relationship Id="rId188" Type="http://schemas.openxmlformats.org/officeDocument/2006/relationships/image" Target="../media/image54.png"/><Relationship Id="rId71" Type="http://schemas.openxmlformats.org/officeDocument/2006/relationships/image" Target="../media/image159.svg"/><Relationship Id="rId92" Type="http://schemas.openxmlformats.org/officeDocument/2006/relationships/image" Target="../media/image180.png"/><Relationship Id="rId213" Type="http://schemas.openxmlformats.org/officeDocument/2006/relationships/image" Target="../media/image300.svg"/><Relationship Id="rId234" Type="http://schemas.openxmlformats.org/officeDocument/2006/relationships/image" Target="../media/image320.png"/></Relationships>
</file>

<file path=ppt/slideLayouts/_rels/slideLayout53.xml.rels><?xml version="1.0" encoding="UTF-8" standalone="yes"?>
<Relationships xmlns="http://schemas.openxmlformats.org/package/2006/relationships"><Relationship Id="rId13" Type="http://schemas.openxmlformats.org/officeDocument/2006/relationships/image" Target="../media/image397.svg"/><Relationship Id="rId18" Type="http://schemas.openxmlformats.org/officeDocument/2006/relationships/image" Target="../media/image402.png"/><Relationship Id="rId26" Type="http://schemas.openxmlformats.org/officeDocument/2006/relationships/image" Target="../media/image410.png"/><Relationship Id="rId39" Type="http://schemas.openxmlformats.org/officeDocument/2006/relationships/image" Target="../media/image423.svg"/><Relationship Id="rId3" Type="http://schemas.openxmlformats.org/officeDocument/2006/relationships/image" Target="../media/image387.svg"/><Relationship Id="rId21" Type="http://schemas.openxmlformats.org/officeDocument/2006/relationships/image" Target="../media/image405.svg"/><Relationship Id="rId34" Type="http://schemas.openxmlformats.org/officeDocument/2006/relationships/image" Target="../media/image418.png"/><Relationship Id="rId42" Type="http://schemas.openxmlformats.org/officeDocument/2006/relationships/image" Target="../media/image426.png"/><Relationship Id="rId47" Type="http://schemas.openxmlformats.org/officeDocument/2006/relationships/image" Target="../media/image431.svg"/><Relationship Id="rId50" Type="http://schemas.openxmlformats.org/officeDocument/2006/relationships/image" Target="../media/image38.png"/><Relationship Id="rId7" Type="http://schemas.openxmlformats.org/officeDocument/2006/relationships/image" Target="../media/image391.svg"/><Relationship Id="rId12" Type="http://schemas.openxmlformats.org/officeDocument/2006/relationships/image" Target="../media/image396.png"/><Relationship Id="rId17" Type="http://schemas.openxmlformats.org/officeDocument/2006/relationships/image" Target="../media/image401.svg"/><Relationship Id="rId25" Type="http://schemas.openxmlformats.org/officeDocument/2006/relationships/image" Target="../media/image409.svg"/><Relationship Id="rId33" Type="http://schemas.openxmlformats.org/officeDocument/2006/relationships/image" Target="../media/image417.svg"/><Relationship Id="rId38" Type="http://schemas.openxmlformats.org/officeDocument/2006/relationships/image" Target="../media/image422.png"/><Relationship Id="rId46" Type="http://schemas.openxmlformats.org/officeDocument/2006/relationships/image" Target="../media/image430.png"/><Relationship Id="rId2" Type="http://schemas.openxmlformats.org/officeDocument/2006/relationships/image" Target="../media/image386.png"/><Relationship Id="rId16" Type="http://schemas.openxmlformats.org/officeDocument/2006/relationships/image" Target="../media/image400.png"/><Relationship Id="rId20" Type="http://schemas.openxmlformats.org/officeDocument/2006/relationships/image" Target="../media/image404.png"/><Relationship Id="rId29" Type="http://schemas.openxmlformats.org/officeDocument/2006/relationships/image" Target="../media/image413.svg"/><Relationship Id="rId41" Type="http://schemas.openxmlformats.org/officeDocument/2006/relationships/image" Target="../media/image425.svg"/><Relationship Id="rId1" Type="http://schemas.openxmlformats.org/officeDocument/2006/relationships/slideMaster" Target="../slideMasters/slideMaster1.xml"/><Relationship Id="rId6" Type="http://schemas.openxmlformats.org/officeDocument/2006/relationships/image" Target="../media/image390.png"/><Relationship Id="rId11" Type="http://schemas.openxmlformats.org/officeDocument/2006/relationships/image" Target="../media/image395.svg"/><Relationship Id="rId24" Type="http://schemas.openxmlformats.org/officeDocument/2006/relationships/image" Target="../media/image408.png"/><Relationship Id="rId32" Type="http://schemas.openxmlformats.org/officeDocument/2006/relationships/image" Target="../media/image416.png"/><Relationship Id="rId37" Type="http://schemas.openxmlformats.org/officeDocument/2006/relationships/image" Target="../media/image421.svg"/><Relationship Id="rId40" Type="http://schemas.openxmlformats.org/officeDocument/2006/relationships/image" Target="../media/image424.png"/><Relationship Id="rId45" Type="http://schemas.openxmlformats.org/officeDocument/2006/relationships/image" Target="../media/image429.svg"/><Relationship Id="rId5" Type="http://schemas.openxmlformats.org/officeDocument/2006/relationships/image" Target="../media/image389.svg"/><Relationship Id="rId15" Type="http://schemas.openxmlformats.org/officeDocument/2006/relationships/image" Target="../media/image399.svg"/><Relationship Id="rId23" Type="http://schemas.openxmlformats.org/officeDocument/2006/relationships/image" Target="../media/image407.svg"/><Relationship Id="rId28" Type="http://schemas.openxmlformats.org/officeDocument/2006/relationships/image" Target="../media/image412.png"/><Relationship Id="rId36" Type="http://schemas.openxmlformats.org/officeDocument/2006/relationships/image" Target="../media/image420.png"/><Relationship Id="rId49" Type="http://schemas.openxmlformats.org/officeDocument/2006/relationships/image" Target="../media/image33.svg"/><Relationship Id="rId10" Type="http://schemas.openxmlformats.org/officeDocument/2006/relationships/image" Target="../media/image394.png"/><Relationship Id="rId19" Type="http://schemas.openxmlformats.org/officeDocument/2006/relationships/image" Target="../media/image403.svg"/><Relationship Id="rId31" Type="http://schemas.openxmlformats.org/officeDocument/2006/relationships/image" Target="../media/image415.svg"/><Relationship Id="rId44" Type="http://schemas.openxmlformats.org/officeDocument/2006/relationships/image" Target="../media/image428.png"/><Relationship Id="rId52" Type="http://schemas.openxmlformats.org/officeDocument/2006/relationships/image" Target="../media/image40.png"/><Relationship Id="rId4" Type="http://schemas.openxmlformats.org/officeDocument/2006/relationships/image" Target="../media/image388.png"/><Relationship Id="rId9" Type="http://schemas.openxmlformats.org/officeDocument/2006/relationships/image" Target="../media/image393.svg"/><Relationship Id="rId14" Type="http://schemas.openxmlformats.org/officeDocument/2006/relationships/image" Target="../media/image398.png"/><Relationship Id="rId22" Type="http://schemas.openxmlformats.org/officeDocument/2006/relationships/image" Target="../media/image406.png"/><Relationship Id="rId27" Type="http://schemas.openxmlformats.org/officeDocument/2006/relationships/image" Target="../media/image411.svg"/><Relationship Id="rId30" Type="http://schemas.openxmlformats.org/officeDocument/2006/relationships/image" Target="../media/image414.png"/><Relationship Id="rId35" Type="http://schemas.openxmlformats.org/officeDocument/2006/relationships/image" Target="../media/image419.svg"/><Relationship Id="rId43" Type="http://schemas.openxmlformats.org/officeDocument/2006/relationships/image" Target="../media/image427.svg"/><Relationship Id="rId48" Type="http://schemas.openxmlformats.org/officeDocument/2006/relationships/image" Target="../media/image32.png"/><Relationship Id="rId8" Type="http://schemas.openxmlformats.org/officeDocument/2006/relationships/image" Target="../media/image392.png"/><Relationship Id="rId51" Type="http://schemas.openxmlformats.org/officeDocument/2006/relationships/image" Target="../media/image39.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_Tech_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052DE3-B8A3-4745-A2F5-43A8E1B8B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05" y="1625"/>
            <a:ext cx="12188389" cy="6854749"/>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sp>
        <p:nvSpPr>
          <p:cNvPr id="10" name="Rectangle 9">
            <a:extLst>
              <a:ext uri="{FF2B5EF4-FFF2-40B4-BE49-F238E27FC236}">
                <a16:creationId xmlns:a16="http://schemas.microsoft.com/office/drawing/2014/main" id="{682CD030-A683-4DD4-AD6C-D91FB38CE918}"/>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pic>
        <p:nvPicPr>
          <p:cNvPr id="11" name="Graphic 10">
            <a:extLst>
              <a:ext uri="{FF2B5EF4-FFF2-40B4-BE49-F238E27FC236}">
                <a16:creationId xmlns:a16="http://schemas.microsoft.com/office/drawing/2014/main" id="{F00A3C1A-7387-4FD5-9460-AC8F96AAD0F2}"/>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Tree>
    <p:extLst>
      <p:ext uri="{BB962C8B-B14F-4D97-AF65-F5344CB8AC3E}">
        <p14:creationId xmlns:p14="http://schemas.microsoft.com/office/powerpoint/2010/main" val="156350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_Tech_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5ECB8-8028-4F19-9ACD-C325F64387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7" name="Graphic 1">
            <a:extLst>
              <a:ext uri="{FF2B5EF4-FFF2-40B4-BE49-F238E27FC236}">
                <a16:creationId xmlns:a16="http://schemas.microsoft.com/office/drawing/2014/main" id="{E3993D99-8CEE-4C8B-97ED-EF6EA425E9EB}"/>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11" name="Graphic 10">
            <a:extLst>
              <a:ext uri="{FF2B5EF4-FFF2-40B4-BE49-F238E27FC236}">
                <a16:creationId xmlns:a16="http://schemas.microsoft.com/office/drawing/2014/main" id="{4336C8D0-9465-4028-B17D-C0C1AAC9CF50}"/>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9" name="Rectangle 8">
            <a:extLst>
              <a:ext uri="{FF2B5EF4-FFF2-40B4-BE49-F238E27FC236}">
                <a16:creationId xmlns:a16="http://schemas.microsoft.com/office/drawing/2014/main" id="{EB9FE910-D743-4ED2-9B90-8DDEFA79D147}"/>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106357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Tech_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0D2A09-2E1D-4A5A-80E1-91D0873D260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11" name="Graphic 1">
            <a:extLst>
              <a:ext uri="{FF2B5EF4-FFF2-40B4-BE49-F238E27FC236}">
                <a16:creationId xmlns:a16="http://schemas.microsoft.com/office/drawing/2014/main" id="{1E20CDB2-FB6B-4592-A42C-77178D186182}"/>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12" name="Graphic 11">
            <a:extLst>
              <a:ext uri="{FF2B5EF4-FFF2-40B4-BE49-F238E27FC236}">
                <a16:creationId xmlns:a16="http://schemas.microsoft.com/office/drawing/2014/main" id="{5C01272B-9983-4D02-91E4-97B9BCF6365C}"/>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7" name="Rectangle 6">
            <a:extLst>
              <a:ext uri="{FF2B5EF4-FFF2-40B4-BE49-F238E27FC236}">
                <a16:creationId xmlns:a16="http://schemas.microsoft.com/office/drawing/2014/main" id="{FA803C8C-7272-4ACE-909F-EB351E645E79}"/>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370198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_Tech_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6BFDC1-07D1-4AFB-891F-EAD146C207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257" t="8" r="7613" b="16862"/>
          <a:stretch/>
        </p:blipFill>
        <p:spPr>
          <a:xfrm>
            <a:off x="0" y="660"/>
            <a:ext cx="12192000" cy="6857340"/>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11" name="Graphic 1">
            <a:extLst>
              <a:ext uri="{FF2B5EF4-FFF2-40B4-BE49-F238E27FC236}">
                <a16:creationId xmlns:a16="http://schemas.microsoft.com/office/drawing/2014/main" id="{D4D3CD39-6BD8-49A0-8CB2-BBC3502CD5A0}"/>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9" name="Graphic 8">
            <a:extLst>
              <a:ext uri="{FF2B5EF4-FFF2-40B4-BE49-F238E27FC236}">
                <a16:creationId xmlns:a16="http://schemas.microsoft.com/office/drawing/2014/main" id="{46BC6A67-2BCC-4B61-8C7B-F4993B99E46F}"/>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10" name="Rectangle 9">
            <a:extLst>
              <a:ext uri="{FF2B5EF4-FFF2-40B4-BE49-F238E27FC236}">
                <a16:creationId xmlns:a16="http://schemas.microsoft.com/office/drawing/2014/main" id="{37690851-6728-4F95-A47D-E33900993565}"/>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1831906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_Tech_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A43E25-463D-4A99-808E-8F022DAA6B8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232" t="2739" b="19832"/>
          <a:stretch/>
        </p:blipFill>
        <p:spPr>
          <a:xfrm>
            <a:off x="0" y="0"/>
            <a:ext cx="12192000" cy="6857999"/>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11" name="Graphic 1">
            <a:extLst>
              <a:ext uri="{FF2B5EF4-FFF2-40B4-BE49-F238E27FC236}">
                <a16:creationId xmlns:a16="http://schemas.microsoft.com/office/drawing/2014/main" id="{8AAFA825-E4ED-484B-BA6C-4FA21CBA0E68}"/>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12" name="Graphic 11">
            <a:extLst>
              <a:ext uri="{FF2B5EF4-FFF2-40B4-BE49-F238E27FC236}">
                <a16:creationId xmlns:a16="http://schemas.microsoft.com/office/drawing/2014/main" id="{078CEEF0-329E-4F9D-AFF3-0286AF31515B}"/>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7" name="Rectangle 6">
            <a:extLst>
              <a:ext uri="{FF2B5EF4-FFF2-40B4-BE49-F238E27FC236}">
                <a16:creationId xmlns:a16="http://schemas.microsoft.com/office/drawing/2014/main" id="{61DC7533-D58A-4701-B6E4-ACF99039D3A9}"/>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1671789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_Tech_1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4AE6F1-77E7-4D9B-855F-69DD6EBE3AB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032"/>
            <a:ext cx="12192000" cy="6860032"/>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11" name="Graphic 1">
            <a:extLst>
              <a:ext uri="{FF2B5EF4-FFF2-40B4-BE49-F238E27FC236}">
                <a16:creationId xmlns:a16="http://schemas.microsoft.com/office/drawing/2014/main" id="{3D6DAF2D-0B4F-43EC-921C-65A36AD4415D}"/>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12" name="Graphic 11">
            <a:extLst>
              <a:ext uri="{FF2B5EF4-FFF2-40B4-BE49-F238E27FC236}">
                <a16:creationId xmlns:a16="http://schemas.microsoft.com/office/drawing/2014/main" id="{B8ADF9C1-95AD-4382-AECF-413C4162EAD2}"/>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7" name="Rectangle 6">
            <a:extLst>
              <a:ext uri="{FF2B5EF4-FFF2-40B4-BE49-F238E27FC236}">
                <a16:creationId xmlns:a16="http://schemas.microsoft.com/office/drawing/2014/main" id="{67EF26DA-5BAD-4F9D-81CC-70E562C52232}"/>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671048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_Tech_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13D612-7691-4ED8-AC3B-EA72C08A48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11" name="Graphic 1">
            <a:extLst>
              <a:ext uri="{FF2B5EF4-FFF2-40B4-BE49-F238E27FC236}">
                <a16:creationId xmlns:a16="http://schemas.microsoft.com/office/drawing/2014/main" id="{3C623756-992F-43B1-AF00-95D764819993}"/>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12" name="Graphic 11">
            <a:extLst>
              <a:ext uri="{FF2B5EF4-FFF2-40B4-BE49-F238E27FC236}">
                <a16:creationId xmlns:a16="http://schemas.microsoft.com/office/drawing/2014/main" id="{C7C4DAD1-F604-4A04-A8EF-549E3D4C98A1}"/>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7" name="Rectangle 6">
            <a:extLst>
              <a:ext uri="{FF2B5EF4-FFF2-40B4-BE49-F238E27FC236}">
                <a16:creationId xmlns:a16="http://schemas.microsoft.com/office/drawing/2014/main" id="{21DE3190-878B-4840-AC78-EBD02E9171C5}"/>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304359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_Tech_1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B6933-FC96-49D9-BAD9-044D2F86F6D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5926"/>
          <a:stretch/>
        </p:blipFill>
        <p:spPr>
          <a:xfrm>
            <a:off x="0" y="0"/>
            <a:ext cx="12192000" cy="6858000"/>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11" name="Graphic 1">
            <a:extLst>
              <a:ext uri="{FF2B5EF4-FFF2-40B4-BE49-F238E27FC236}">
                <a16:creationId xmlns:a16="http://schemas.microsoft.com/office/drawing/2014/main" id="{EE246919-E874-4460-B4FB-8D80ADC5C98B}"/>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9" name="Graphic 8">
            <a:extLst>
              <a:ext uri="{FF2B5EF4-FFF2-40B4-BE49-F238E27FC236}">
                <a16:creationId xmlns:a16="http://schemas.microsoft.com/office/drawing/2014/main" id="{70A4DD6E-E6EC-4C9C-8413-A301E8195E28}"/>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10" name="Rectangle 9">
            <a:extLst>
              <a:ext uri="{FF2B5EF4-FFF2-40B4-BE49-F238E27FC236}">
                <a16:creationId xmlns:a16="http://schemas.microsoft.com/office/drawing/2014/main" id="{4EEB31C8-D118-486A-82DE-0D71707D05C2}"/>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1230063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_Tech_1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DFAC71-FB1B-476F-ACED-C471E498ED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11" name="Graphic 1">
            <a:extLst>
              <a:ext uri="{FF2B5EF4-FFF2-40B4-BE49-F238E27FC236}">
                <a16:creationId xmlns:a16="http://schemas.microsoft.com/office/drawing/2014/main" id="{FB51BD7F-A15F-4968-8439-C18161B71840}"/>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sp>
        <p:nvSpPr>
          <p:cNvPr id="10" name="Rectangle 9">
            <a:extLst>
              <a:ext uri="{FF2B5EF4-FFF2-40B4-BE49-F238E27FC236}">
                <a16:creationId xmlns:a16="http://schemas.microsoft.com/office/drawing/2014/main" id="{18210749-2905-4850-93E7-C2CE78C76389}"/>
              </a:ext>
            </a:extLst>
          </p:cNvPr>
          <p:cNvSpPr/>
          <p:nvPr userDrawn="1"/>
        </p:nvSpPr>
        <p:spPr>
          <a:xfrm>
            <a:off x="9536735" y="6566865"/>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tx2"/>
                </a:solidFill>
                <a:latin typeface="Arial" panose="020B0604020202020204" pitchFamily="34" charset="0"/>
                <a:cs typeface="Arial" panose="020B0604020202020204" pitchFamily="34" charset="0"/>
              </a:rPr>
              <a:t>© Findex Group Limited 2022. All rights reserved.</a:t>
            </a:r>
          </a:p>
        </p:txBody>
      </p:sp>
      <p:pic>
        <p:nvPicPr>
          <p:cNvPr id="12" name="Graphic 11">
            <a:extLst>
              <a:ext uri="{FF2B5EF4-FFF2-40B4-BE49-F238E27FC236}">
                <a16:creationId xmlns:a16="http://schemas.microsoft.com/office/drawing/2014/main" id="{894A289E-6CD9-4110-AE86-2BEA91E23AF2}"/>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73054" y="5708229"/>
            <a:ext cx="2434466" cy="809602"/>
          </a:xfrm>
          <a:prstGeom prst="rect">
            <a:avLst/>
          </a:prstGeom>
        </p:spPr>
      </p:pic>
    </p:spTree>
    <p:extLst>
      <p:ext uri="{BB962C8B-B14F-4D97-AF65-F5344CB8AC3E}">
        <p14:creationId xmlns:p14="http://schemas.microsoft.com/office/powerpoint/2010/main" val="938809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_Tech_1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819C4F-079F-4A3E-9FBE-8882967160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031"/>
            <a:ext cx="12192000" cy="6860032"/>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7" name="Graphic 1">
            <a:extLst>
              <a:ext uri="{FF2B5EF4-FFF2-40B4-BE49-F238E27FC236}">
                <a16:creationId xmlns:a16="http://schemas.microsoft.com/office/drawing/2014/main" id="{D5573DE3-62BD-4C7B-8894-AAEE9447297B}"/>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sp>
        <p:nvSpPr>
          <p:cNvPr id="9" name="Rectangle 8">
            <a:extLst>
              <a:ext uri="{FF2B5EF4-FFF2-40B4-BE49-F238E27FC236}">
                <a16:creationId xmlns:a16="http://schemas.microsoft.com/office/drawing/2014/main" id="{042C7152-1F82-488A-9B4E-4D78BEF3E680}"/>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pic>
        <p:nvPicPr>
          <p:cNvPr id="11" name="Graphic 10">
            <a:extLst>
              <a:ext uri="{FF2B5EF4-FFF2-40B4-BE49-F238E27FC236}">
                <a16:creationId xmlns:a16="http://schemas.microsoft.com/office/drawing/2014/main" id="{86DB9582-8448-4C01-B1B9-F3A210CEF8D2}"/>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Tree>
    <p:extLst>
      <p:ext uri="{BB962C8B-B14F-4D97-AF65-F5344CB8AC3E}">
        <p14:creationId xmlns:p14="http://schemas.microsoft.com/office/powerpoint/2010/main" val="1173911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_Tech_16">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DFADA1-14E1-4766-8E5C-88FF6036AD2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5610"/>
          <a:stretch/>
        </p:blipFill>
        <p:spPr>
          <a:xfrm>
            <a:off x="5238449" y="0"/>
            <a:ext cx="6953551" cy="6858000"/>
          </a:xfrm>
          <a:prstGeom prst="rect">
            <a:avLst/>
          </a:prstGeom>
        </p:spPr>
      </p:pic>
      <p:pic>
        <p:nvPicPr>
          <p:cNvPr id="6" name="Graphic 1">
            <a:extLst>
              <a:ext uri="{FF2B5EF4-FFF2-40B4-BE49-F238E27FC236}">
                <a16:creationId xmlns:a16="http://schemas.microsoft.com/office/drawing/2014/main" id="{8DA9BDCE-4D7C-49B0-A4FF-612C63DFA4A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sp>
        <p:nvSpPr>
          <p:cNvPr id="8" name="Rectangle 7">
            <a:extLst>
              <a:ext uri="{FF2B5EF4-FFF2-40B4-BE49-F238E27FC236}">
                <a16:creationId xmlns:a16="http://schemas.microsoft.com/office/drawing/2014/main" id="{90363A51-8BA7-4984-BD09-78A8A24A5FC3}"/>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pic>
        <p:nvPicPr>
          <p:cNvPr id="9" name="Graphic 8">
            <a:extLst>
              <a:ext uri="{FF2B5EF4-FFF2-40B4-BE49-F238E27FC236}">
                <a16:creationId xmlns:a16="http://schemas.microsoft.com/office/drawing/2014/main" id="{BBE4C57D-462B-45D7-A930-B8B532834D3F}"/>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99401" y="5717096"/>
            <a:ext cx="2411445" cy="801945"/>
          </a:xfrm>
          <a:prstGeom prst="rect">
            <a:avLst/>
          </a:prstGeom>
        </p:spPr>
      </p:pic>
    </p:spTree>
    <p:extLst>
      <p:ext uri="{BB962C8B-B14F-4D97-AF65-F5344CB8AC3E}">
        <p14:creationId xmlns:p14="http://schemas.microsoft.com/office/powerpoint/2010/main" val="84942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CB7AD-8C47-4FFE-8773-FB53A95BEC6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625"/>
            <a:ext cx="12191999" cy="6854749"/>
          </a:xfrm>
          <a:prstGeom prst="rect">
            <a:avLst/>
          </a:prstGeom>
        </p:spPr>
      </p:pic>
      <p:pic>
        <p:nvPicPr>
          <p:cNvPr id="4" name="Graphic 3">
            <a:extLst>
              <a:ext uri="{FF2B5EF4-FFF2-40B4-BE49-F238E27FC236}">
                <a16:creationId xmlns:a16="http://schemas.microsoft.com/office/drawing/2014/main" id="{BDDE57C1-665E-495D-B4CD-0090F6EF87AF}"/>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5" name="Graphic 1">
            <a:extLst>
              <a:ext uri="{FF2B5EF4-FFF2-40B4-BE49-F238E27FC236}">
                <a16:creationId xmlns:a16="http://schemas.microsoft.com/office/drawing/2014/main" id="{78ED33D1-6B74-4472-8571-2DD86F0E47DD}"/>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sp>
        <p:nvSpPr>
          <p:cNvPr id="6" name="Rectangle 5">
            <a:extLst>
              <a:ext uri="{FF2B5EF4-FFF2-40B4-BE49-F238E27FC236}">
                <a16:creationId xmlns:a16="http://schemas.microsoft.com/office/drawing/2014/main" id="{2B70E8C4-5540-40FD-815F-B207F7616865}"/>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pic>
        <p:nvPicPr>
          <p:cNvPr id="7" name="Graphic 6">
            <a:extLst>
              <a:ext uri="{FF2B5EF4-FFF2-40B4-BE49-F238E27FC236}">
                <a16:creationId xmlns:a16="http://schemas.microsoft.com/office/drawing/2014/main" id="{DEF1CEB3-3093-442D-B40F-912A158F50DC}"/>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Tree>
    <p:extLst>
      <p:ext uri="{BB962C8B-B14F-4D97-AF65-F5344CB8AC3E}">
        <p14:creationId xmlns:p14="http://schemas.microsoft.com/office/powerpoint/2010/main" val="33200466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_Tech_17">
    <p:bg>
      <p:bgPr>
        <a:solidFill>
          <a:schemeClr val="bg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B4E6F6-B7EF-4243-AE36-8C94F03B779B}"/>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7884"/>
          <a:stretch/>
        </p:blipFill>
        <p:spPr>
          <a:xfrm>
            <a:off x="0" y="1"/>
            <a:ext cx="8688614" cy="6858000"/>
          </a:xfrm>
          <a:prstGeom prst="rect">
            <a:avLst/>
          </a:prstGeom>
        </p:spPr>
      </p:pic>
      <p:pic>
        <p:nvPicPr>
          <p:cNvPr id="8" name="Graphic 1">
            <a:extLst>
              <a:ext uri="{FF2B5EF4-FFF2-40B4-BE49-F238E27FC236}">
                <a16:creationId xmlns:a16="http://schemas.microsoft.com/office/drawing/2014/main" id="{6F95246C-BC3E-4EE8-A6B0-2473FDB71211}"/>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7880" y="920746"/>
            <a:ext cx="3460750" cy="1113584"/>
          </a:xfrm>
          <a:prstGeom prst="rect">
            <a:avLst/>
          </a:prstGeom>
        </p:spPr>
      </p:pic>
      <p:pic>
        <p:nvPicPr>
          <p:cNvPr id="10" name="Graphic 9">
            <a:extLst>
              <a:ext uri="{FF2B5EF4-FFF2-40B4-BE49-F238E27FC236}">
                <a16:creationId xmlns:a16="http://schemas.microsoft.com/office/drawing/2014/main" id="{AEDEB59A-28BA-4BFF-9672-3E6F875E9B21}"/>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73054" y="5708229"/>
            <a:ext cx="2434466" cy="809602"/>
          </a:xfrm>
          <a:prstGeom prst="rect">
            <a:avLst/>
          </a:prstGeom>
        </p:spPr>
      </p:pic>
      <p:sp>
        <p:nvSpPr>
          <p:cNvPr id="9" name="Rectangle 8">
            <a:extLst>
              <a:ext uri="{FF2B5EF4-FFF2-40B4-BE49-F238E27FC236}">
                <a16:creationId xmlns:a16="http://schemas.microsoft.com/office/drawing/2014/main" id="{D9FC7168-7477-4332-B3FC-EFCA3749DC5D}"/>
              </a:ext>
            </a:extLst>
          </p:cNvPr>
          <p:cNvSpPr/>
          <p:nvPr userDrawn="1"/>
        </p:nvSpPr>
        <p:spPr>
          <a:xfrm>
            <a:off x="9536735" y="6566865"/>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tx2"/>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882767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ntent Slide">
    <p:spTree>
      <p:nvGrpSpPr>
        <p:cNvPr id="1" name=""/>
        <p:cNvGrpSpPr/>
        <p:nvPr/>
      </p:nvGrpSpPr>
      <p:grpSpPr>
        <a:xfrm>
          <a:off x="0" y="0"/>
          <a:ext cx="0" cy="0"/>
          <a:chOff x="0" y="0"/>
          <a:chExt cx="0" cy="0"/>
        </a:xfrm>
      </p:grpSpPr>
      <p:sp>
        <p:nvSpPr>
          <p:cNvPr id="13" name="Slide Number Placeholder 6">
            <a:extLst>
              <a:ext uri="{FF2B5EF4-FFF2-40B4-BE49-F238E27FC236}">
                <a16:creationId xmlns:a16="http://schemas.microsoft.com/office/drawing/2014/main" id="{0298BA3B-B7C5-4E2C-981B-1CEF5F4B0540}"/>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pic>
        <p:nvPicPr>
          <p:cNvPr id="10" name="Graphic 9">
            <a:extLst>
              <a:ext uri="{FF2B5EF4-FFF2-40B4-BE49-F238E27FC236}">
                <a16:creationId xmlns:a16="http://schemas.microsoft.com/office/drawing/2014/main" id="{830F6B05-7F1E-4948-814D-AAC074F1D9C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8912" y="6141833"/>
            <a:ext cx="1654373" cy="550176"/>
          </a:xfrm>
          <a:prstGeom prst="rect">
            <a:avLst/>
          </a:prstGeom>
        </p:spPr>
      </p:pic>
      <p:pic>
        <p:nvPicPr>
          <p:cNvPr id="6" name="Graphic 5">
            <a:extLst>
              <a:ext uri="{FF2B5EF4-FFF2-40B4-BE49-F238E27FC236}">
                <a16:creationId xmlns:a16="http://schemas.microsoft.com/office/drawing/2014/main" id="{BD59FF69-5458-478D-8F58-D87DB34ED0C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60C6AB8D-02C9-4EC0-A01E-3292FE54037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1508680409"/>
      </p:ext>
    </p:extLst>
  </p:cSld>
  <p:clrMapOvr>
    <a:masterClrMapping/>
  </p:clrMapOvr>
  <p:extLst>
    <p:ext uri="{DCECCB84-F9BA-43D5-87BE-67443E8EF086}">
      <p15:sldGuideLst xmlns:p15="http://schemas.microsoft.com/office/powerpoint/2012/main">
        <p15:guide id="1" orient="horz" pos="799" userDrawn="1">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page 1">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4D4247-EF2D-434A-BCAF-484F7E48E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0AAA443-A2FF-43A6-A2AA-6BDA5A53FBD6}"/>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Graphic 8">
            <a:extLst>
              <a:ext uri="{FF2B5EF4-FFF2-40B4-BE49-F238E27FC236}">
                <a16:creationId xmlns:a16="http://schemas.microsoft.com/office/drawing/2014/main" id="{5478ABC7-DEB1-41D8-BF23-C4A1A11CF95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pic>
        <p:nvPicPr>
          <p:cNvPr id="8" name="Graphic 7">
            <a:extLst>
              <a:ext uri="{FF2B5EF4-FFF2-40B4-BE49-F238E27FC236}">
                <a16:creationId xmlns:a16="http://schemas.microsoft.com/office/drawing/2014/main" id="{3047E606-2079-4623-B532-CC9E54875EE8}"/>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0" name="Picture 9">
            <a:extLst>
              <a:ext uri="{FF2B5EF4-FFF2-40B4-BE49-F238E27FC236}">
                <a16:creationId xmlns:a16="http://schemas.microsoft.com/office/drawing/2014/main" id="{9B17DF5A-52A6-4231-85FF-0D48161C5BB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3410600203"/>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785087-4A4B-48CD-8294-7570510EEF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649D165-F501-4338-9F03-962473AFF797}"/>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6">
            <a:extLst>
              <a:ext uri="{FF2B5EF4-FFF2-40B4-BE49-F238E27FC236}">
                <a16:creationId xmlns:a16="http://schemas.microsoft.com/office/drawing/2014/main" id="{41D0A983-1D58-49C8-A8EE-C87DF2364A73}"/>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dirty="0">
              <a:solidFill>
                <a:schemeClr val="bg2"/>
              </a:solidFill>
            </a:endParaRPr>
          </a:p>
        </p:txBody>
      </p:sp>
      <p:pic>
        <p:nvPicPr>
          <p:cNvPr id="6" name="Graphic 5">
            <a:extLst>
              <a:ext uri="{FF2B5EF4-FFF2-40B4-BE49-F238E27FC236}">
                <a16:creationId xmlns:a16="http://schemas.microsoft.com/office/drawing/2014/main" id="{2C36FD7C-DCD7-4AB4-8611-738E94B31AB0}"/>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pic>
        <p:nvPicPr>
          <p:cNvPr id="9" name="Graphic 8">
            <a:extLst>
              <a:ext uri="{FF2B5EF4-FFF2-40B4-BE49-F238E27FC236}">
                <a16:creationId xmlns:a16="http://schemas.microsoft.com/office/drawing/2014/main" id="{2676C3AB-C1CB-429F-9CD1-A36A42982B09}"/>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0" name="Picture 9">
            <a:extLst>
              <a:ext uri="{FF2B5EF4-FFF2-40B4-BE49-F238E27FC236}">
                <a16:creationId xmlns:a16="http://schemas.microsoft.com/office/drawing/2014/main" id="{5F8B8B26-A1D4-4C3A-BF68-26295BECAA2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2464529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785087-4A4B-48CD-8294-7570510EEF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649D165-F501-4338-9F03-962473AFF797}"/>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6">
            <a:extLst>
              <a:ext uri="{FF2B5EF4-FFF2-40B4-BE49-F238E27FC236}">
                <a16:creationId xmlns:a16="http://schemas.microsoft.com/office/drawing/2014/main" id="{41D0A983-1D58-49C8-A8EE-C87DF2364A73}"/>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dirty="0">
              <a:solidFill>
                <a:schemeClr val="bg2"/>
              </a:solidFill>
            </a:endParaRPr>
          </a:p>
        </p:txBody>
      </p:sp>
      <p:pic>
        <p:nvPicPr>
          <p:cNvPr id="6" name="Graphic 5">
            <a:extLst>
              <a:ext uri="{FF2B5EF4-FFF2-40B4-BE49-F238E27FC236}">
                <a16:creationId xmlns:a16="http://schemas.microsoft.com/office/drawing/2014/main" id="{2C36FD7C-DCD7-4AB4-8611-738E94B31AB0}"/>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pic>
        <p:nvPicPr>
          <p:cNvPr id="9" name="Graphic 8">
            <a:extLst>
              <a:ext uri="{FF2B5EF4-FFF2-40B4-BE49-F238E27FC236}">
                <a16:creationId xmlns:a16="http://schemas.microsoft.com/office/drawing/2014/main" id="{35B7EE7A-48C3-4AF7-AC85-315A56F3A95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0" name="Picture 9">
            <a:extLst>
              <a:ext uri="{FF2B5EF4-FFF2-40B4-BE49-F238E27FC236}">
                <a16:creationId xmlns:a16="http://schemas.microsoft.com/office/drawing/2014/main" id="{501B1645-811B-4741-A527-3D1A7CA2C78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918230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7CB4AF-4D47-4A08-B65C-1F3676348F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5567285C-0F7A-4B7B-B80E-91E91EBDA669}"/>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6">
            <a:extLst>
              <a:ext uri="{FF2B5EF4-FFF2-40B4-BE49-F238E27FC236}">
                <a16:creationId xmlns:a16="http://schemas.microsoft.com/office/drawing/2014/main" id="{6979514E-65CD-4737-A298-3075AAF334E2}"/>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dirty="0">
              <a:solidFill>
                <a:schemeClr val="bg2"/>
              </a:solidFill>
            </a:endParaRPr>
          </a:p>
        </p:txBody>
      </p:sp>
      <p:pic>
        <p:nvPicPr>
          <p:cNvPr id="6" name="Graphic 5">
            <a:extLst>
              <a:ext uri="{FF2B5EF4-FFF2-40B4-BE49-F238E27FC236}">
                <a16:creationId xmlns:a16="http://schemas.microsoft.com/office/drawing/2014/main" id="{495DD451-3648-475A-8C4F-916CD761F95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pic>
        <p:nvPicPr>
          <p:cNvPr id="9" name="Graphic 8">
            <a:extLst>
              <a:ext uri="{FF2B5EF4-FFF2-40B4-BE49-F238E27FC236}">
                <a16:creationId xmlns:a16="http://schemas.microsoft.com/office/drawing/2014/main" id="{453869FF-87AE-43F3-A02D-3D847EE6D9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0" name="Picture 9">
            <a:extLst>
              <a:ext uri="{FF2B5EF4-FFF2-40B4-BE49-F238E27FC236}">
                <a16:creationId xmlns:a16="http://schemas.microsoft.com/office/drawing/2014/main" id="{C4273AFE-D116-4ECF-B3FC-A6B2C054C44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411525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7CB4AF-4D47-4A08-B65C-1F3676348F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5567285C-0F7A-4B7B-B80E-91E91EBDA669}"/>
              </a:ext>
            </a:extLst>
          </p:cNvPr>
          <p:cNvSpPr/>
          <p:nvPr userDrawn="1"/>
        </p:nvSpPr>
        <p:spPr>
          <a:xfrm>
            <a:off x="0" y="6773"/>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6">
            <a:extLst>
              <a:ext uri="{FF2B5EF4-FFF2-40B4-BE49-F238E27FC236}">
                <a16:creationId xmlns:a16="http://schemas.microsoft.com/office/drawing/2014/main" id="{6979514E-65CD-4737-A298-3075AAF334E2}"/>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dirty="0">
              <a:solidFill>
                <a:schemeClr val="bg2"/>
              </a:solidFill>
            </a:endParaRPr>
          </a:p>
        </p:txBody>
      </p:sp>
      <p:pic>
        <p:nvPicPr>
          <p:cNvPr id="6" name="Graphic 5">
            <a:extLst>
              <a:ext uri="{FF2B5EF4-FFF2-40B4-BE49-F238E27FC236}">
                <a16:creationId xmlns:a16="http://schemas.microsoft.com/office/drawing/2014/main" id="{495DD451-3648-475A-8C4F-916CD761F95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pic>
        <p:nvPicPr>
          <p:cNvPr id="9" name="Graphic 8">
            <a:extLst>
              <a:ext uri="{FF2B5EF4-FFF2-40B4-BE49-F238E27FC236}">
                <a16:creationId xmlns:a16="http://schemas.microsoft.com/office/drawing/2014/main" id="{3951D8E0-BBE7-456E-9604-9DB1417C12ED}"/>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0" name="Picture 9">
            <a:extLst>
              <a:ext uri="{FF2B5EF4-FFF2-40B4-BE49-F238E27FC236}">
                <a16:creationId xmlns:a16="http://schemas.microsoft.com/office/drawing/2014/main" id="{9161ED4C-9D53-4270-B91D-05A9C04ADB1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2111750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page 2">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4D4247-EF2D-434A-BCAF-484F7E48E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33D59C2E-48D6-415B-B843-8EAB62B797C0}"/>
              </a:ext>
            </a:extLst>
          </p:cNvPr>
          <p:cNvGrpSpPr/>
          <p:nvPr userDrawn="1"/>
        </p:nvGrpSpPr>
        <p:grpSpPr>
          <a:xfrm>
            <a:off x="0" y="0"/>
            <a:ext cx="12192000" cy="6857999"/>
            <a:chOff x="0" y="0"/>
            <a:chExt cx="12192000" cy="6857999"/>
          </a:xfrm>
        </p:grpSpPr>
        <p:sp>
          <p:nvSpPr>
            <p:cNvPr id="13" name="Rectangle 12">
              <a:extLst>
                <a:ext uri="{FF2B5EF4-FFF2-40B4-BE49-F238E27FC236}">
                  <a16:creationId xmlns:a16="http://schemas.microsoft.com/office/drawing/2014/main" id="{10755BD8-62AF-4302-9877-DB418A12F8E6}"/>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Graphic 13">
              <a:extLst>
                <a:ext uri="{FF2B5EF4-FFF2-40B4-BE49-F238E27FC236}">
                  <a16:creationId xmlns:a16="http://schemas.microsoft.com/office/drawing/2014/main" id="{7B299451-A590-4847-8EE3-AE4E5CD31A3D}"/>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grpSp>
      <p:pic>
        <p:nvPicPr>
          <p:cNvPr id="8" name="Graphic 7">
            <a:extLst>
              <a:ext uri="{FF2B5EF4-FFF2-40B4-BE49-F238E27FC236}">
                <a16:creationId xmlns:a16="http://schemas.microsoft.com/office/drawing/2014/main" id="{0BEF8E3C-198A-4B36-B4AA-DCBA615A21B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0" name="Picture 9">
            <a:extLst>
              <a:ext uri="{FF2B5EF4-FFF2-40B4-BE49-F238E27FC236}">
                <a16:creationId xmlns:a16="http://schemas.microsoft.com/office/drawing/2014/main" id="{7315E124-EB63-4BCC-936C-81CE81636A9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2860040276"/>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page 3">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4D4247-EF2D-434A-BCAF-484F7E48E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893CE3BC-FF33-4CB6-9910-E0464BF8A892}"/>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D2F2FABA-1F27-45F3-AA06-7D3E52A73957}"/>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a:extLst>
              <a:ext uri="{FF2B5EF4-FFF2-40B4-BE49-F238E27FC236}">
                <a16:creationId xmlns:a16="http://schemas.microsoft.com/office/drawing/2014/main" id="{9D14182D-645C-49AE-8C8D-EF8E6D9C81A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pic>
        <p:nvPicPr>
          <p:cNvPr id="10" name="Graphic 9">
            <a:extLst>
              <a:ext uri="{FF2B5EF4-FFF2-40B4-BE49-F238E27FC236}">
                <a16:creationId xmlns:a16="http://schemas.microsoft.com/office/drawing/2014/main" id="{3689F45E-055F-430E-BB5F-FCF187A344A3}"/>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4" name="Picture 13">
            <a:extLst>
              <a:ext uri="{FF2B5EF4-FFF2-40B4-BE49-F238E27FC236}">
                <a16:creationId xmlns:a16="http://schemas.microsoft.com/office/drawing/2014/main" id="{FE9B7EB5-1548-4F98-B8C8-559F453DF4B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4137617410"/>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page 4">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4D4247-EF2D-434A-BCAF-484F7E48EF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grpSp>
        <p:nvGrpSpPr>
          <p:cNvPr id="6" name="Group 5">
            <a:extLst>
              <a:ext uri="{FF2B5EF4-FFF2-40B4-BE49-F238E27FC236}">
                <a16:creationId xmlns:a16="http://schemas.microsoft.com/office/drawing/2014/main" id="{DDF12B92-881F-42CD-BFE1-3E2D9E0C413E}"/>
              </a:ext>
            </a:extLst>
          </p:cNvPr>
          <p:cNvGrpSpPr/>
          <p:nvPr userDrawn="1"/>
        </p:nvGrpSpPr>
        <p:grpSpPr>
          <a:xfrm>
            <a:off x="0" y="0"/>
            <a:ext cx="12192000" cy="6857999"/>
            <a:chOff x="0" y="0"/>
            <a:chExt cx="12192000" cy="6857999"/>
          </a:xfrm>
        </p:grpSpPr>
        <p:sp>
          <p:nvSpPr>
            <p:cNvPr id="9" name="Rectangle 8">
              <a:extLst>
                <a:ext uri="{FF2B5EF4-FFF2-40B4-BE49-F238E27FC236}">
                  <a16:creationId xmlns:a16="http://schemas.microsoft.com/office/drawing/2014/main" id="{A1025BF3-9E93-469A-B306-7E0DF7477A56}"/>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Graphic 10">
              <a:extLst>
                <a:ext uri="{FF2B5EF4-FFF2-40B4-BE49-F238E27FC236}">
                  <a16:creationId xmlns:a16="http://schemas.microsoft.com/office/drawing/2014/main" id="{19A25987-4209-4658-885F-0203A0012CE2}"/>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grpSp>
      <p:pic>
        <p:nvPicPr>
          <p:cNvPr id="8" name="Graphic 7">
            <a:extLst>
              <a:ext uri="{FF2B5EF4-FFF2-40B4-BE49-F238E27FC236}">
                <a16:creationId xmlns:a16="http://schemas.microsoft.com/office/drawing/2014/main" id="{51A83482-38EF-499B-B815-B1C77B4D99F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0" name="Picture 9">
            <a:extLst>
              <a:ext uri="{FF2B5EF4-FFF2-40B4-BE49-F238E27FC236}">
                <a16:creationId xmlns:a16="http://schemas.microsoft.com/office/drawing/2014/main" id="{3E64B494-47C2-489C-A637-1FA21D3DF21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2369717870"/>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81400-1D99-4F75-8825-5C45A90F29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625"/>
            <a:ext cx="12192000" cy="6854749"/>
          </a:xfrm>
          <a:prstGeom prst="rect">
            <a:avLst/>
          </a:prstGeom>
        </p:spPr>
      </p:pic>
      <p:pic>
        <p:nvPicPr>
          <p:cNvPr id="4" name="Graphic 3">
            <a:extLst>
              <a:ext uri="{FF2B5EF4-FFF2-40B4-BE49-F238E27FC236}">
                <a16:creationId xmlns:a16="http://schemas.microsoft.com/office/drawing/2014/main" id="{E3CC0AB7-D00D-46FF-A6AD-BD453284EBF4}"/>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5" name="Graphic 1">
            <a:extLst>
              <a:ext uri="{FF2B5EF4-FFF2-40B4-BE49-F238E27FC236}">
                <a16:creationId xmlns:a16="http://schemas.microsoft.com/office/drawing/2014/main" id="{06C0CB12-704F-4467-B921-A51597EB0E73}"/>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6" name="Graphic 5">
            <a:extLst>
              <a:ext uri="{FF2B5EF4-FFF2-40B4-BE49-F238E27FC236}">
                <a16:creationId xmlns:a16="http://schemas.microsoft.com/office/drawing/2014/main" id="{1101BC49-D640-4E2C-B5BF-0C68F1D3AF44}"/>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7" name="Rectangle 6">
            <a:extLst>
              <a:ext uri="{FF2B5EF4-FFF2-40B4-BE49-F238E27FC236}">
                <a16:creationId xmlns:a16="http://schemas.microsoft.com/office/drawing/2014/main" id="{A6E96C79-3224-48F0-8A65-BD05EF1CD5A5}"/>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1296513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age 5">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4D4247-EF2D-434A-BCAF-484F7E48EF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grpSp>
        <p:nvGrpSpPr>
          <p:cNvPr id="12" name="Group 11">
            <a:extLst>
              <a:ext uri="{FF2B5EF4-FFF2-40B4-BE49-F238E27FC236}">
                <a16:creationId xmlns:a16="http://schemas.microsoft.com/office/drawing/2014/main" id="{520495E7-4CB0-4076-96C8-61B3180A0FF0}"/>
              </a:ext>
            </a:extLst>
          </p:cNvPr>
          <p:cNvGrpSpPr/>
          <p:nvPr userDrawn="1"/>
        </p:nvGrpSpPr>
        <p:grpSpPr>
          <a:xfrm>
            <a:off x="0" y="0"/>
            <a:ext cx="12192000" cy="6857999"/>
            <a:chOff x="0" y="0"/>
            <a:chExt cx="12192000" cy="6857999"/>
          </a:xfrm>
        </p:grpSpPr>
        <p:sp>
          <p:nvSpPr>
            <p:cNvPr id="13" name="Rectangle 12">
              <a:extLst>
                <a:ext uri="{FF2B5EF4-FFF2-40B4-BE49-F238E27FC236}">
                  <a16:creationId xmlns:a16="http://schemas.microsoft.com/office/drawing/2014/main" id="{63BE056F-8CF5-4502-B187-CB467E8BB3AD}"/>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Graphic 13">
              <a:extLst>
                <a:ext uri="{FF2B5EF4-FFF2-40B4-BE49-F238E27FC236}">
                  <a16:creationId xmlns:a16="http://schemas.microsoft.com/office/drawing/2014/main" id="{65A754BF-D5E2-45AE-B70A-D8FB8AE2115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grpSp>
      <p:pic>
        <p:nvPicPr>
          <p:cNvPr id="8" name="Graphic 7">
            <a:extLst>
              <a:ext uri="{FF2B5EF4-FFF2-40B4-BE49-F238E27FC236}">
                <a16:creationId xmlns:a16="http://schemas.microsoft.com/office/drawing/2014/main" id="{EEE33E4F-58C2-487C-8269-0555B376A0F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9" name="Picture 8">
            <a:extLst>
              <a:ext uri="{FF2B5EF4-FFF2-40B4-BE49-F238E27FC236}">
                <a16:creationId xmlns:a16="http://schemas.microsoft.com/office/drawing/2014/main" id="{C8AAE6F9-A89A-4995-85AB-7DEB4CC4FDB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1233656378"/>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page 6">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4D4247-EF2D-434A-BCAF-484F7E48EF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grpSp>
        <p:nvGrpSpPr>
          <p:cNvPr id="6" name="Group 5">
            <a:extLst>
              <a:ext uri="{FF2B5EF4-FFF2-40B4-BE49-F238E27FC236}">
                <a16:creationId xmlns:a16="http://schemas.microsoft.com/office/drawing/2014/main" id="{DAA15AFF-BDB8-428D-946B-60ED324059DA}"/>
              </a:ext>
            </a:extLst>
          </p:cNvPr>
          <p:cNvGrpSpPr/>
          <p:nvPr userDrawn="1"/>
        </p:nvGrpSpPr>
        <p:grpSpPr>
          <a:xfrm>
            <a:off x="0" y="0"/>
            <a:ext cx="12192000" cy="6857999"/>
            <a:chOff x="0" y="0"/>
            <a:chExt cx="12192000" cy="6857999"/>
          </a:xfrm>
        </p:grpSpPr>
        <p:sp>
          <p:nvSpPr>
            <p:cNvPr id="9" name="Rectangle 8">
              <a:extLst>
                <a:ext uri="{FF2B5EF4-FFF2-40B4-BE49-F238E27FC236}">
                  <a16:creationId xmlns:a16="http://schemas.microsoft.com/office/drawing/2014/main" id="{C86D6594-FC89-40B7-A00F-02A80AE52A57}"/>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Graphic 10">
              <a:extLst>
                <a:ext uri="{FF2B5EF4-FFF2-40B4-BE49-F238E27FC236}">
                  <a16:creationId xmlns:a16="http://schemas.microsoft.com/office/drawing/2014/main" id="{2E7D9B17-47AD-4549-BA54-5A7330547A4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grpSp>
      <p:pic>
        <p:nvPicPr>
          <p:cNvPr id="8" name="Graphic 7">
            <a:extLst>
              <a:ext uri="{FF2B5EF4-FFF2-40B4-BE49-F238E27FC236}">
                <a16:creationId xmlns:a16="http://schemas.microsoft.com/office/drawing/2014/main" id="{02332EDC-BC75-416C-8B87-1FA53D9EE97C}"/>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0" name="Picture 9">
            <a:extLst>
              <a:ext uri="{FF2B5EF4-FFF2-40B4-BE49-F238E27FC236}">
                <a16:creationId xmlns:a16="http://schemas.microsoft.com/office/drawing/2014/main" id="{7C381613-60C4-4FBB-8EA9-302852EF1BD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3154647963"/>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page 7">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4D4247-EF2D-434A-BCAF-484F7E48EF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grpSp>
        <p:nvGrpSpPr>
          <p:cNvPr id="12" name="Group 11">
            <a:extLst>
              <a:ext uri="{FF2B5EF4-FFF2-40B4-BE49-F238E27FC236}">
                <a16:creationId xmlns:a16="http://schemas.microsoft.com/office/drawing/2014/main" id="{43CFFF5A-D273-4AE8-AB18-C376C6D93393}"/>
              </a:ext>
            </a:extLst>
          </p:cNvPr>
          <p:cNvGrpSpPr/>
          <p:nvPr userDrawn="1"/>
        </p:nvGrpSpPr>
        <p:grpSpPr>
          <a:xfrm>
            <a:off x="0" y="0"/>
            <a:ext cx="12192000" cy="6857999"/>
            <a:chOff x="0" y="0"/>
            <a:chExt cx="12192000" cy="6857999"/>
          </a:xfrm>
        </p:grpSpPr>
        <p:sp>
          <p:nvSpPr>
            <p:cNvPr id="13" name="Rectangle 12">
              <a:extLst>
                <a:ext uri="{FF2B5EF4-FFF2-40B4-BE49-F238E27FC236}">
                  <a16:creationId xmlns:a16="http://schemas.microsoft.com/office/drawing/2014/main" id="{D6B44996-1F44-4025-B755-A2FB01243705}"/>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Graphic 13">
              <a:extLst>
                <a:ext uri="{FF2B5EF4-FFF2-40B4-BE49-F238E27FC236}">
                  <a16:creationId xmlns:a16="http://schemas.microsoft.com/office/drawing/2014/main" id="{7E53FF37-D121-4556-A189-A3ABD35D967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grpSp>
      <p:pic>
        <p:nvPicPr>
          <p:cNvPr id="8" name="Graphic 7">
            <a:extLst>
              <a:ext uri="{FF2B5EF4-FFF2-40B4-BE49-F238E27FC236}">
                <a16:creationId xmlns:a16="http://schemas.microsoft.com/office/drawing/2014/main" id="{C72BF0B3-05F9-48BD-A841-AD9F24971EAD}"/>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9" name="Picture 8">
            <a:extLst>
              <a:ext uri="{FF2B5EF4-FFF2-40B4-BE49-F238E27FC236}">
                <a16:creationId xmlns:a16="http://schemas.microsoft.com/office/drawing/2014/main" id="{407DB431-95A2-49E3-9C13-EF7355E4D45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213873109"/>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page 8">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4D4247-EF2D-434A-BCAF-484F7E48EF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4910AC88-7F71-4B83-AE85-121455446293}"/>
              </a:ext>
            </a:extLst>
          </p:cNvPr>
          <p:cNvGrpSpPr/>
          <p:nvPr userDrawn="1"/>
        </p:nvGrpSpPr>
        <p:grpSpPr>
          <a:xfrm>
            <a:off x="0" y="0"/>
            <a:ext cx="12192000" cy="6857999"/>
            <a:chOff x="0" y="0"/>
            <a:chExt cx="12192000" cy="6857999"/>
          </a:xfrm>
        </p:grpSpPr>
        <p:sp>
          <p:nvSpPr>
            <p:cNvPr id="11" name="Rectangle 10">
              <a:extLst>
                <a:ext uri="{FF2B5EF4-FFF2-40B4-BE49-F238E27FC236}">
                  <a16:creationId xmlns:a16="http://schemas.microsoft.com/office/drawing/2014/main" id="{F4CE7D4E-30A1-4C0F-AAAB-535E5C652F83}"/>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Graphic 11">
              <a:extLst>
                <a:ext uri="{FF2B5EF4-FFF2-40B4-BE49-F238E27FC236}">
                  <a16:creationId xmlns:a16="http://schemas.microsoft.com/office/drawing/2014/main" id="{D22F6DF9-F160-4B1A-9E60-452BB8A89BEA}"/>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grpSp>
      <p:pic>
        <p:nvPicPr>
          <p:cNvPr id="8" name="Graphic 7">
            <a:extLst>
              <a:ext uri="{FF2B5EF4-FFF2-40B4-BE49-F238E27FC236}">
                <a16:creationId xmlns:a16="http://schemas.microsoft.com/office/drawing/2014/main" id="{63CB405B-20F2-4F21-95A9-6470F087B4F7}"/>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9" name="Picture 8">
            <a:extLst>
              <a:ext uri="{FF2B5EF4-FFF2-40B4-BE49-F238E27FC236}">
                <a16:creationId xmlns:a16="http://schemas.microsoft.com/office/drawing/2014/main" id="{0B5BFC7B-E149-46F0-9402-343AA1285BF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202532222"/>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age 9">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4D4247-EF2D-434A-BCAF-484F7E48EF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6482FEA-E1B6-472A-A1B1-87206CF053EF}"/>
              </a:ext>
            </a:extLst>
          </p:cNvPr>
          <p:cNvGrpSpPr/>
          <p:nvPr userDrawn="1"/>
        </p:nvGrpSpPr>
        <p:grpSpPr>
          <a:xfrm>
            <a:off x="0" y="0"/>
            <a:ext cx="12192000" cy="6857999"/>
            <a:chOff x="0" y="0"/>
            <a:chExt cx="12192000" cy="6857999"/>
          </a:xfrm>
        </p:grpSpPr>
        <p:sp>
          <p:nvSpPr>
            <p:cNvPr id="9" name="Rectangle 8">
              <a:extLst>
                <a:ext uri="{FF2B5EF4-FFF2-40B4-BE49-F238E27FC236}">
                  <a16:creationId xmlns:a16="http://schemas.microsoft.com/office/drawing/2014/main" id="{1431956A-CB9D-4B8E-82B6-F3FB9FCDA5B8}"/>
                </a:ext>
              </a:extLst>
            </p:cNvPr>
            <p:cNvSpPr/>
            <p:nvPr userDrawn="1"/>
          </p:nvSpPr>
          <p:spPr>
            <a:xfrm>
              <a:off x="0" y="0"/>
              <a:ext cx="12192000"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Graphic 11">
              <a:extLst>
                <a:ext uri="{FF2B5EF4-FFF2-40B4-BE49-F238E27FC236}">
                  <a16:creationId xmlns:a16="http://schemas.microsoft.com/office/drawing/2014/main" id="{0DBA786F-5AF2-4118-B2F7-248DFC440C2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grpSp>
      <p:pic>
        <p:nvPicPr>
          <p:cNvPr id="8" name="Graphic 7">
            <a:extLst>
              <a:ext uri="{FF2B5EF4-FFF2-40B4-BE49-F238E27FC236}">
                <a16:creationId xmlns:a16="http://schemas.microsoft.com/office/drawing/2014/main" id="{C2EDBC59-9936-4D63-B3CF-2B2C5B85E2C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0" name="Picture 9">
            <a:extLst>
              <a:ext uri="{FF2B5EF4-FFF2-40B4-BE49-F238E27FC236}">
                <a16:creationId xmlns:a16="http://schemas.microsoft.com/office/drawing/2014/main" id="{C12B1661-1E58-421B-96CD-A18C8360C75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2537967099"/>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ndard Content Slide 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6C51C0-B4B8-437C-887D-788882365E1D}"/>
              </a:ext>
            </a:extLst>
          </p:cNvPr>
          <p:cNvSpPr>
            <a:spLocks noGrp="1"/>
          </p:cNvSpPr>
          <p:nvPr>
            <p:ph idx="1"/>
          </p:nvPr>
        </p:nvSpPr>
        <p:spPr>
          <a:xfrm>
            <a:off x="628650" y="1825625"/>
            <a:ext cx="10934700" cy="3781622"/>
          </a:xfrm>
          <a:prstGeom prst="rect">
            <a:avLst/>
          </a:prstGeom>
        </p:spPr>
        <p:txBody>
          <a:bodyPr>
            <a:normAutofit/>
          </a:bodyPr>
          <a:lstStyle>
            <a:lvl1pPr>
              <a:defRPr sz="26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 name="Title 1">
            <a:extLst>
              <a:ext uri="{FF2B5EF4-FFF2-40B4-BE49-F238E27FC236}">
                <a16:creationId xmlns:a16="http://schemas.microsoft.com/office/drawing/2014/main" id="{3BCC986C-E7DA-4DFC-A4EA-9FEC24355257}"/>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sp>
        <p:nvSpPr>
          <p:cNvPr id="13" name="Slide Number Placeholder 6">
            <a:extLst>
              <a:ext uri="{FF2B5EF4-FFF2-40B4-BE49-F238E27FC236}">
                <a16:creationId xmlns:a16="http://schemas.microsoft.com/office/drawing/2014/main" id="{E1E81A39-1248-4A09-921C-FC263AB339BC}"/>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pic>
        <p:nvPicPr>
          <p:cNvPr id="9" name="Graphic 8">
            <a:extLst>
              <a:ext uri="{FF2B5EF4-FFF2-40B4-BE49-F238E27FC236}">
                <a16:creationId xmlns:a16="http://schemas.microsoft.com/office/drawing/2014/main" id="{7D081E5B-AE72-4888-B2C4-FB29928A453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8912" y="6141833"/>
            <a:ext cx="1654373" cy="550176"/>
          </a:xfrm>
          <a:prstGeom prst="rect">
            <a:avLst/>
          </a:prstGeom>
        </p:spPr>
      </p:pic>
      <p:pic>
        <p:nvPicPr>
          <p:cNvPr id="12" name="Graphic 11">
            <a:extLst>
              <a:ext uri="{FF2B5EF4-FFF2-40B4-BE49-F238E27FC236}">
                <a16:creationId xmlns:a16="http://schemas.microsoft.com/office/drawing/2014/main" id="{B1FD4612-A940-4F2B-83E9-BDF4DAEFC7A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14" name="Picture 13">
            <a:extLst>
              <a:ext uri="{FF2B5EF4-FFF2-40B4-BE49-F238E27FC236}">
                <a16:creationId xmlns:a16="http://schemas.microsoft.com/office/drawing/2014/main" id="{95018CFA-8ACB-4260-A6AE-9D7B92186ED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4144180001"/>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Content Slide Dark ">
    <p:bg>
      <p:bgPr>
        <a:solidFill>
          <a:schemeClr val="tx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6C51C0-B4B8-437C-887D-788882365E1D}"/>
              </a:ext>
            </a:extLst>
          </p:cNvPr>
          <p:cNvSpPr>
            <a:spLocks noGrp="1"/>
          </p:cNvSpPr>
          <p:nvPr>
            <p:ph idx="1"/>
          </p:nvPr>
        </p:nvSpPr>
        <p:spPr>
          <a:xfrm>
            <a:off x="628650" y="1825625"/>
            <a:ext cx="10934700" cy="3767248"/>
          </a:xfrm>
          <a:prstGeom prst="rect">
            <a:avLst/>
          </a:prstGeom>
        </p:spPr>
        <p:txBody>
          <a:bodyPr>
            <a:normAutofit/>
          </a:bodyPr>
          <a:lstStyle>
            <a:lvl1pPr>
              <a:defRPr sz="26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6" name="Slide Number Placeholder 6">
            <a:extLst>
              <a:ext uri="{FF2B5EF4-FFF2-40B4-BE49-F238E27FC236}">
                <a16:creationId xmlns:a16="http://schemas.microsoft.com/office/drawing/2014/main" id="{587394A7-4F39-4B76-8C71-B50C45F28769}"/>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dirty="0">
              <a:solidFill>
                <a:schemeClr val="bg2"/>
              </a:solidFill>
            </a:endParaRPr>
          </a:p>
        </p:txBody>
      </p:sp>
      <p:sp>
        <p:nvSpPr>
          <p:cNvPr id="8" name="Title 1">
            <a:extLst>
              <a:ext uri="{FF2B5EF4-FFF2-40B4-BE49-F238E27FC236}">
                <a16:creationId xmlns:a16="http://schemas.microsoft.com/office/drawing/2014/main" id="{3CD6B013-4F72-459F-BD64-1603A7D6E2C3}"/>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bg2"/>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11" name="Graphic 10">
            <a:extLst>
              <a:ext uri="{FF2B5EF4-FFF2-40B4-BE49-F238E27FC236}">
                <a16:creationId xmlns:a16="http://schemas.microsoft.com/office/drawing/2014/main" id="{D40BE2CB-4B3F-4C00-8837-EC09DA5C9A8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8627" y="6137474"/>
            <a:ext cx="1655377" cy="550509"/>
          </a:xfrm>
          <a:prstGeom prst="rect">
            <a:avLst/>
          </a:prstGeom>
        </p:spPr>
      </p:pic>
      <p:pic>
        <p:nvPicPr>
          <p:cNvPr id="12" name="Graphic 11">
            <a:extLst>
              <a:ext uri="{FF2B5EF4-FFF2-40B4-BE49-F238E27FC236}">
                <a16:creationId xmlns:a16="http://schemas.microsoft.com/office/drawing/2014/main" id="{D4904CF3-75CD-4904-A95E-B5434D8C541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13" name="Picture 12">
            <a:extLst>
              <a:ext uri="{FF2B5EF4-FFF2-40B4-BE49-F238E27FC236}">
                <a16:creationId xmlns:a16="http://schemas.microsoft.com/office/drawing/2014/main" id="{7D4E43FC-7AC2-4655-99FD-354FD561A95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1085770368"/>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Content Slide 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6C51C0-B4B8-437C-887D-788882365E1D}"/>
              </a:ext>
            </a:extLst>
          </p:cNvPr>
          <p:cNvSpPr>
            <a:spLocks noGrp="1"/>
          </p:cNvSpPr>
          <p:nvPr>
            <p:ph idx="1"/>
          </p:nvPr>
        </p:nvSpPr>
        <p:spPr>
          <a:xfrm>
            <a:off x="628650" y="1825625"/>
            <a:ext cx="5344767" cy="3781622"/>
          </a:xfrm>
          <a:prstGeom prst="rect">
            <a:avLst/>
          </a:prstGeom>
        </p:spPr>
        <p:txBody>
          <a:bodyPr>
            <a:normAutofit/>
          </a:bodyPr>
          <a:lstStyle>
            <a:lvl1pPr>
              <a:defRPr sz="26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Content Placeholder 2">
            <a:extLst>
              <a:ext uri="{FF2B5EF4-FFF2-40B4-BE49-F238E27FC236}">
                <a16:creationId xmlns:a16="http://schemas.microsoft.com/office/drawing/2014/main" id="{45170648-0D42-490B-A06C-31F53790469C}"/>
              </a:ext>
            </a:extLst>
          </p:cNvPr>
          <p:cNvSpPr>
            <a:spLocks noGrp="1"/>
          </p:cNvSpPr>
          <p:nvPr>
            <p:ph idx="10"/>
          </p:nvPr>
        </p:nvSpPr>
        <p:spPr>
          <a:xfrm>
            <a:off x="6218585" y="1825625"/>
            <a:ext cx="5344765" cy="3781622"/>
          </a:xfrm>
          <a:prstGeom prst="rect">
            <a:avLst/>
          </a:prstGeom>
        </p:spPr>
        <p:txBody>
          <a:bodyPr>
            <a:normAutofit/>
          </a:bodyPr>
          <a:lstStyle>
            <a:lvl1pPr>
              <a:defRPr sz="26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Slide Number Placeholder 6">
            <a:extLst>
              <a:ext uri="{FF2B5EF4-FFF2-40B4-BE49-F238E27FC236}">
                <a16:creationId xmlns:a16="http://schemas.microsoft.com/office/drawing/2014/main" id="{E2A043D1-E6F2-4E64-806B-0E9952E6A4BE}"/>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sp>
        <p:nvSpPr>
          <p:cNvPr id="9" name="Title 1">
            <a:extLst>
              <a:ext uri="{FF2B5EF4-FFF2-40B4-BE49-F238E27FC236}">
                <a16:creationId xmlns:a16="http://schemas.microsoft.com/office/drawing/2014/main" id="{7B3189AA-7797-4C01-8B0D-6FB46DF48BD0}"/>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12" name="Graphic 11">
            <a:extLst>
              <a:ext uri="{FF2B5EF4-FFF2-40B4-BE49-F238E27FC236}">
                <a16:creationId xmlns:a16="http://schemas.microsoft.com/office/drawing/2014/main" id="{684D41C6-DB99-4ABB-B5DA-49BC56C69D1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8912" y="6141833"/>
            <a:ext cx="1654373" cy="550176"/>
          </a:xfrm>
          <a:prstGeom prst="rect">
            <a:avLst/>
          </a:prstGeom>
        </p:spPr>
      </p:pic>
      <p:pic>
        <p:nvPicPr>
          <p:cNvPr id="13" name="Graphic 12">
            <a:extLst>
              <a:ext uri="{FF2B5EF4-FFF2-40B4-BE49-F238E27FC236}">
                <a16:creationId xmlns:a16="http://schemas.microsoft.com/office/drawing/2014/main" id="{97D72868-2BB9-43FC-B78E-CB510BA7D4F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15" name="Picture 14">
            <a:extLst>
              <a:ext uri="{FF2B5EF4-FFF2-40B4-BE49-F238E27FC236}">
                <a16:creationId xmlns:a16="http://schemas.microsoft.com/office/drawing/2014/main" id="{D53A7D02-5C41-40C4-92FF-DEC69524C2A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2618173143"/>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Shape Grey Lef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AB663D7-FE7E-43B1-99E9-2BD8354EB8C3}"/>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7884"/>
          <a:stretch/>
        </p:blipFill>
        <p:spPr>
          <a:xfrm>
            <a:off x="0" y="1"/>
            <a:ext cx="8688614" cy="6858000"/>
          </a:xfrm>
          <a:prstGeom prst="rect">
            <a:avLst/>
          </a:prstGeom>
        </p:spPr>
      </p:pic>
      <p:sp>
        <p:nvSpPr>
          <p:cNvPr id="5" name="Slide Number Placeholder 6">
            <a:extLst>
              <a:ext uri="{FF2B5EF4-FFF2-40B4-BE49-F238E27FC236}">
                <a16:creationId xmlns:a16="http://schemas.microsoft.com/office/drawing/2014/main" id="{76074316-A857-446D-AE57-FEDEB9E86ABA}"/>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sp>
        <p:nvSpPr>
          <p:cNvPr id="9" name="Content Placeholder 2">
            <a:extLst>
              <a:ext uri="{FF2B5EF4-FFF2-40B4-BE49-F238E27FC236}">
                <a16:creationId xmlns:a16="http://schemas.microsoft.com/office/drawing/2014/main" id="{A49094DC-49A0-4B5E-98F7-8D7810944231}"/>
              </a:ext>
            </a:extLst>
          </p:cNvPr>
          <p:cNvSpPr>
            <a:spLocks noGrp="1"/>
          </p:cNvSpPr>
          <p:nvPr>
            <p:ph idx="1"/>
          </p:nvPr>
        </p:nvSpPr>
        <p:spPr>
          <a:xfrm>
            <a:off x="628650" y="1825625"/>
            <a:ext cx="5344767" cy="3781622"/>
          </a:xfrm>
          <a:prstGeom prst="rect">
            <a:avLst/>
          </a:prstGeom>
        </p:spPr>
        <p:txBody>
          <a:bodyPr>
            <a:normAutofit/>
          </a:bodyPr>
          <a:lstStyle>
            <a:lvl1pPr>
              <a:defRPr sz="26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 name="Title 1">
            <a:extLst>
              <a:ext uri="{FF2B5EF4-FFF2-40B4-BE49-F238E27FC236}">
                <a16:creationId xmlns:a16="http://schemas.microsoft.com/office/drawing/2014/main" id="{5D5FB010-4BF3-4B3D-932B-3C4C2D9A063D}"/>
              </a:ext>
            </a:extLst>
          </p:cNvPr>
          <p:cNvSpPr>
            <a:spLocks noGrp="1"/>
          </p:cNvSpPr>
          <p:nvPr>
            <p:ph type="title"/>
          </p:nvPr>
        </p:nvSpPr>
        <p:spPr>
          <a:xfrm>
            <a:off x="628650" y="454925"/>
            <a:ext cx="7323446" cy="1287439"/>
          </a:xfrm>
          <a:prstGeom prst="rect">
            <a:avLst/>
          </a:prstGeom>
        </p:spPr>
        <p:txBody>
          <a:bodyPr>
            <a:normAutofit/>
          </a:bodyPr>
          <a:lstStyle>
            <a:lvl1pPr>
              <a:defRPr sz="28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13" name="Graphic 12">
            <a:extLst>
              <a:ext uri="{FF2B5EF4-FFF2-40B4-BE49-F238E27FC236}">
                <a16:creationId xmlns:a16="http://schemas.microsoft.com/office/drawing/2014/main" id="{D5B48E3A-7E70-467A-A680-7B0CC3BEFFFC}"/>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08912" y="6141833"/>
            <a:ext cx="1654373" cy="550176"/>
          </a:xfrm>
          <a:prstGeom prst="rect">
            <a:avLst/>
          </a:prstGeom>
        </p:spPr>
      </p:pic>
      <p:pic>
        <p:nvPicPr>
          <p:cNvPr id="14" name="Graphic 13">
            <a:extLst>
              <a:ext uri="{FF2B5EF4-FFF2-40B4-BE49-F238E27FC236}">
                <a16:creationId xmlns:a16="http://schemas.microsoft.com/office/drawing/2014/main" id="{708C9627-1962-4882-A8F0-57176E964F80}"/>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051" t="7208"/>
          <a:stretch/>
        </p:blipFill>
        <p:spPr>
          <a:xfrm rot="10800000" flipH="1">
            <a:off x="-2240" y="5995704"/>
            <a:ext cx="2778421" cy="866775"/>
          </a:xfrm>
          <a:prstGeom prst="rect">
            <a:avLst/>
          </a:prstGeom>
        </p:spPr>
      </p:pic>
      <p:pic>
        <p:nvPicPr>
          <p:cNvPr id="15" name="Picture 14">
            <a:extLst>
              <a:ext uri="{FF2B5EF4-FFF2-40B4-BE49-F238E27FC236}">
                <a16:creationId xmlns:a16="http://schemas.microsoft.com/office/drawing/2014/main" id="{245DCB4C-85F2-48AE-926E-94E1F9EA3CC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7316024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Shape Grey Righ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9560C3A-EAAA-4389-B47B-FB17524225F3}"/>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29368"/>
          <a:stretch/>
        </p:blipFill>
        <p:spPr>
          <a:xfrm rot="10800000">
            <a:off x="4718506" y="1"/>
            <a:ext cx="7473494" cy="6858000"/>
          </a:xfrm>
          <a:prstGeom prst="rect">
            <a:avLst/>
          </a:prstGeom>
        </p:spPr>
      </p:pic>
      <p:sp>
        <p:nvSpPr>
          <p:cNvPr id="13" name="Content Placeholder 2">
            <a:extLst>
              <a:ext uri="{FF2B5EF4-FFF2-40B4-BE49-F238E27FC236}">
                <a16:creationId xmlns:a16="http://schemas.microsoft.com/office/drawing/2014/main" id="{94468A41-6303-44FA-953B-9479C04278E7}"/>
              </a:ext>
            </a:extLst>
          </p:cNvPr>
          <p:cNvSpPr>
            <a:spLocks noGrp="1"/>
          </p:cNvSpPr>
          <p:nvPr>
            <p:ph idx="10"/>
          </p:nvPr>
        </p:nvSpPr>
        <p:spPr>
          <a:xfrm>
            <a:off x="6218585" y="1825625"/>
            <a:ext cx="5344765" cy="3781622"/>
          </a:xfrm>
          <a:prstGeom prst="rect">
            <a:avLst/>
          </a:prstGeom>
        </p:spPr>
        <p:txBody>
          <a:bodyPr>
            <a:normAutofit/>
          </a:bodyPr>
          <a:lstStyle>
            <a:lvl1pPr>
              <a:defRPr sz="26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1" name="Slide Number Placeholder 6">
            <a:extLst>
              <a:ext uri="{FF2B5EF4-FFF2-40B4-BE49-F238E27FC236}">
                <a16:creationId xmlns:a16="http://schemas.microsoft.com/office/drawing/2014/main" id="{6BEE8192-C9A3-462B-82BD-A7AE2D51BB8F}"/>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sp>
        <p:nvSpPr>
          <p:cNvPr id="9" name="Title 1">
            <a:extLst>
              <a:ext uri="{FF2B5EF4-FFF2-40B4-BE49-F238E27FC236}">
                <a16:creationId xmlns:a16="http://schemas.microsoft.com/office/drawing/2014/main" id="{AEF478E7-F406-4093-9B9F-BDA68B899342}"/>
              </a:ext>
            </a:extLst>
          </p:cNvPr>
          <p:cNvSpPr>
            <a:spLocks noGrp="1"/>
          </p:cNvSpPr>
          <p:nvPr>
            <p:ph type="title"/>
          </p:nvPr>
        </p:nvSpPr>
        <p:spPr>
          <a:xfrm>
            <a:off x="628650" y="454926"/>
            <a:ext cx="5842877" cy="1163638"/>
          </a:xfrm>
          <a:prstGeom prst="rect">
            <a:avLst/>
          </a:prstGeom>
        </p:spPr>
        <p:txBody>
          <a:bodyPr>
            <a:normAutofit/>
          </a:bodyPr>
          <a:lstStyle>
            <a:lvl1pPr>
              <a:defRPr sz="28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14" name="Graphic 13">
            <a:extLst>
              <a:ext uri="{FF2B5EF4-FFF2-40B4-BE49-F238E27FC236}">
                <a16:creationId xmlns:a16="http://schemas.microsoft.com/office/drawing/2014/main" id="{CB8F0764-BAE4-4600-8F67-38078837534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08912" y="6141833"/>
            <a:ext cx="1654373" cy="550176"/>
          </a:xfrm>
          <a:prstGeom prst="rect">
            <a:avLst/>
          </a:prstGeom>
        </p:spPr>
      </p:pic>
      <p:pic>
        <p:nvPicPr>
          <p:cNvPr id="15" name="Graphic 14">
            <a:extLst>
              <a:ext uri="{FF2B5EF4-FFF2-40B4-BE49-F238E27FC236}">
                <a16:creationId xmlns:a16="http://schemas.microsoft.com/office/drawing/2014/main" id="{4569C997-7E16-461D-A478-A58B55F2E3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051" t="7208"/>
          <a:stretch/>
        </p:blipFill>
        <p:spPr>
          <a:xfrm rot="10800000" flipH="1">
            <a:off x="-2240" y="5995704"/>
            <a:ext cx="2778421" cy="866775"/>
          </a:xfrm>
          <a:prstGeom prst="rect">
            <a:avLst/>
          </a:prstGeom>
        </p:spPr>
      </p:pic>
      <p:pic>
        <p:nvPicPr>
          <p:cNvPr id="16" name="Picture 15">
            <a:extLst>
              <a:ext uri="{FF2B5EF4-FFF2-40B4-BE49-F238E27FC236}">
                <a16:creationId xmlns:a16="http://schemas.microsoft.com/office/drawing/2014/main" id="{F6215B08-3EEA-448D-B4EB-DB8317D013F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3140242943"/>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4B9AEF-00DE-41AB-8624-FB78EF6A3EA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625"/>
            <a:ext cx="12192000" cy="6854749"/>
          </a:xfrm>
          <a:prstGeom prst="rect">
            <a:avLst/>
          </a:prstGeom>
        </p:spPr>
      </p:pic>
      <p:pic>
        <p:nvPicPr>
          <p:cNvPr id="4" name="Graphic 3">
            <a:extLst>
              <a:ext uri="{FF2B5EF4-FFF2-40B4-BE49-F238E27FC236}">
                <a16:creationId xmlns:a16="http://schemas.microsoft.com/office/drawing/2014/main" id="{D5DD853F-30B5-49C5-9D3C-4FC0924F6637}"/>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5" name="Graphic 1">
            <a:extLst>
              <a:ext uri="{FF2B5EF4-FFF2-40B4-BE49-F238E27FC236}">
                <a16:creationId xmlns:a16="http://schemas.microsoft.com/office/drawing/2014/main" id="{48A92767-13BD-4112-B6B1-AB10405AB81D}"/>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6" name="Graphic 5">
            <a:extLst>
              <a:ext uri="{FF2B5EF4-FFF2-40B4-BE49-F238E27FC236}">
                <a16:creationId xmlns:a16="http://schemas.microsoft.com/office/drawing/2014/main" id="{D8A36E8F-E95C-4C0A-AFF9-446915539B27}"/>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7" name="Rectangle 6">
            <a:extLst>
              <a:ext uri="{FF2B5EF4-FFF2-40B4-BE49-F238E27FC236}">
                <a16:creationId xmlns:a16="http://schemas.microsoft.com/office/drawing/2014/main" id="{96CD16AA-E158-47FA-AFBA-38163E9CF646}"/>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40209904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umn Content Slide Grey">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6C51C0-B4B8-437C-887D-788882365E1D}"/>
              </a:ext>
            </a:extLst>
          </p:cNvPr>
          <p:cNvSpPr>
            <a:spLocks noGrp="1"/>
          </p:cNvSpPr>
          <p:nvPr>
            <p:ph idx="1"/>
          </p:nvPr>
        </p:nvSpPr>
        <p:spPr>
          <a:xfrm>
            <a:off x="628650" y="1825625"/>
            <a:ext cx="5344767" cy="3781622"/>
          </a:xfrm>
          <a:prstGeom prst="rect">
            <a:avLst/>
          </a:prstGeom>
        </p:spPr>
        <p:txBody>
          <a:bodyPr>
            <a:normAutofit/>
          </a:bodyPr>
          <a:lstStyle>
            <a:lvl1pPr>
              <a:defRPr sz="26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Content Placeholder 2">
            <a:extLst>
              <a:ext uri="{FF2B5EF4-FFF2-40B4-BE49-F238E27FC236}">
                <a16:creationId xmlns:a16="http://schemas.microsoft.com/office/drawing/2014/main" id="{45170648-0D42-490B-A06C-31F53790469C}"/>
              </a:ext>
            </a:extLst>
          </p:cNvPr>
          <p:cNvSpPr>
            <a:spLocks noGrp="1"/>
          </p:cNvSpPr>
          <p:nvPr>
            <p:ph idx="10"/>
          </p:nvPr>
        </p:nvSpPr>
        <p:spPr>
          <a:xfrm>
            <a:off x="6218585" y="1825625"/>
            <a:ext cx="5344765" cy="3781622"/>
          </a:xfrm>
          <a:prstGeom prst="rect">
            <a:avLst/>
          </a:prstGeom>
        </p:spPr>
        <p:txBody>
          <a:bodyPr>
            <a:normAutofit/>
          </a:bodyPr>
          <a:lstStyle>
            <a:lvl1pPr>
              <a:defRPr sz="26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Slide Number Placeholder 6">
            <a:extLst>
              <a:ext uri="{FF2B5EF4-FFF2-40B4-BE49-F238E27FC236}">
                <a16:creationId xmlns:a16="http://schemas.microsoft.com/office/drawing/2014/main" id="{E4601FFB-54C2-4204-92E1-BD005B35D2FD}"/>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pic>
        <p:nvPicPr>
          <p:cNvPr id="15" name="Graphic 14">
            <a:extLst>
              <a:ext uri="{FF2B5EF4-FFF2-40B4-BE49-F238E27FC236}">
                <a16:creationId xmlns:a16="http://schemas.microsoft.com/office/drawing/2014/main" id="{326B0825-4B2A-478F-9286-427769C9581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23986" y="6167442"/>
            <a:ext cx="1579910" cy="500629"/>
          </a:xfrm>
          <a:prstGeom prst="rect">
            <a:avLst/>
          </a:prstGeom>
        </p:spPr>
      </p:pic>
      <p:sp>
        <p:nvSpPr>
          <p:cNvPr id="10" name="Title 1">
            <a:extLst>
              <a:ext uri="{FF2B5EF4-FFF2-40B4-BE49-F238E27FC236}">
                <a16:creationId xmlns:a16="http://schemas.microsoft.com/office/drawing/2014/main" id="{FAF7D499-AD7C-4410-8702-E0E08B7F3B48}"/>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12" name="Graphic 11">
            <a:extLst>
              <a:ext uri="{FF2B5EF4-FFF2-40B4-BE49-F238E27FC236}">
                <a16:creationId xmlns:a16="http://schemas.microsoft.com/office/drawing/2014/main" id="{B1BDA856-4B61-4D56-BE8F-32DE1C1436F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13" name="Picture 12">
            <a:extLst>
              <a:ext uri="{FF2B5EF4-FFF2-40B4-BE49-F238E27FC236}">
                <a16:creationId xmlns:a16="http://schemas.microsoft.com/office/drawing/2014/main" id="{951E8F11-5AB1-49F3-BC7C-CDA8902A724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993377800"/>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Column Content Slide Dark ">
    <p:bg>
      <p:bgPr>
        <a:solidFill>
          <a:schemeClr val="tx2"/>
        </a:soli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C457827-E4D5-4DE5-A79D-7B30D3136CAE}"/>
              </a:ext>
            </a:extLst>
          </p:cNvPr>
          <p:cNvSpPr>
            <a:spLocks noGrp="1"/>
          </p:cNvSpPr>
          <p:nvPr>
            <p:ph idx="1"/>
          </p:nvPr>
        </p:nvSpPr>
        <p:spPr>
          <a:xfrm>
            <a:off x="628650" y="1825625"/>
            <a:ext cx="5344767" cy="3781622"/>
          </a:xfrm>
          <a:prstGeom prst="rect">
            <a:avLst/>
          </a:prstGeom>
        </p:spPr>
        <p:txBody>
          <a:bodyPr>
            <a:normAutofit/>
          </a:bodyPr>
          <a:lstStyle>
            <a:lvl1pPr>
              <a:defRPr sz="26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Content Placeholder 2">
            <a:extLst>
              <a:ext uri="{FF2B5EF4-FFF2-40B4-BE49-F238E27FC236}">
                <a16:creationId xmlns:a16="http://schemas.microsoft.com/office/drawing/2014/main" id="{AA500C54-59CB-4D03-84C8-C0EC52DBAB9D}"/>
              </a:ext>
            </a:extLst>
          </p:cNvPr>
          <p:cNvSpPr>
            <a:spLocks noGrp="1"/>
          </p:cNvSpPr>
          <p:nvPr>
            <p:ph idx="10"/>
          </p:nvPr>
        </p:nvSpPr>
        <p:spPr>
          <a:xfrm>
            <a:off x="6218585" y="1825625"/>
            <a:ext cx="5344765" cy="3781622"/>
          </a:xfrm>
          <a:prstGeom prst="rect">
            <a:avLst/>
          </a:prstGeom>
        </p:spPr>
        <p:txBody>
          <a:bodyPr>
            <a:normAutofit/>
          </a:bodyPr>
          <a:lstStyle>
            <a:lvl1pPr>
              <a:defRPr sz="26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Slide Number Placeholder 6">
            <a:extLst>
              <a:ext uri="{FF2B5EF4-FFF2-40B4-BE49-F238E27FC236}">
                <a16:creationId xmlns:a16="http://schemas.microsoft.com/office/drawing/2014/main" id="{9D265884-6A82-426F-85C8-CB14FD594C66}"/>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dirty="0">
              <a:solidFill>
                <a:schemeClr val="bg2"/>
              </a:solidFill>
            </a:endParaRPr>
          </a:p>
        </p:txBody>
      </p:sp>
      <p:sp>
        <p:nvSpPr>
          <p:cNvPr id="11" name="Title 1">
            <a:extLst>
              <a:ext uri="{FF2B5EF4-FFF2-40B4-BE49-F238E27FC236}">
                <a16:creationId xmlns:a16="http://schemas.microsoft.com/office/drawing/2014/main" id="{5185B295-8C9F-4DF8-B5D4-33CDC513CEF6}"/>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bg2"/>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16" name="Graphic 15">
            <a:extLst>
              <a:ext uri="{FF2B5EF4-FFF2-40B4-BE49-F238E27FC236}">
                <a16:creationId xmlns:a16="http://schemas.microsoft.com/office/drawing/2014/main" id="{32E8A891-9376-4E61-9225-A6FB4A73387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8627" y="6141953"/>
            <a:ext cx="1655377" cy="550509"/>
          </a:xfrm>
          <a:prstGeom prst="rect">
            <a:avLst/>
          </a:prstGeom>
        </p:spPr>
      </p:pic>
      <p:pic>
        <p:nvPicPr>
          <p:cNvPr id="14" name="Graphic 13">
            <a:extLst>
              <a:ext uri="{FF2B5EF4-FFF2-40B4-BE49-F238E27FC236}">
                <a16:creationId xmlns:a16="http://schemas.microsoft.com/office/drawing/2014/main" id="{3037A829-1A8D-4005-95FD-06C1CF4B14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17" name="Picture 16">
            <a:extLst>
              <a:ext uri="{FF2B5EF4-FFF2-40B4-BE49-F238E27FC236}">
                <a16:creationId xmlns:a16="http://schemas.microsoft.com/office/drawing/2014/main" id="{56E1B671-F828-4AE7-9A5B-5C585F9CB37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1732091429"/>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amp; Content Slide White">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94468A41-6303-44FA-953B-9479C04278E7}"/>
              </a:ext>
            </a:extLst>
          </p:cNvPr>
          <p:cNvSpPr>
            <a:spLocks noGrp="1"/>
          </p:cNvSpPr>
          <p:nvPr>
            <p:ph idx="10"/>
          </p:nvPr>
        </p:nvSpPr>
        <p:spPr>
          <a:xfrm>
            <a:off x="6218585" y="1825625"/>
            <a:ext cx="5344765" cy="3781622"/>
          </a:xfrm>
          <a:prstGeom prst="rect">
            <a:avLst/>
          </a:prstGeom>
        </p:spPr>
        <p:txBody>
          <a:bodyPr>
            <a:normAutofit/>
          </a:bodyPr>
          <a:lstStyle>
            <a:lvl1pPr>
              <a:defRPr sz="26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0" name="Slide Number Placeholder 6">
            <a:extLst>
              <a:ext uri="{FF2B5EF4-FFF2-40B4-BE49-F238E27FC236}">
                <a16:creationId xmlns:a16="http://schemas.microsoft.com/office/drawing/2014/main" id="{541D2281-ABA4-4B95-9A89-58E4A5DEBFA3}"/>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sp>
        <p:nvSpPr>
          <p:cNvPr id="8" name="Title 1">
            <a:extLst>
              <a:ext uri="{FF2B5EF4-FFF2-40B4-BE49-F238E27FC236}">
                <a16:creationId xmlns:a16="http://schemas.microsoft.com/office/drawing/2014/main" id="{1F67C266-33C3-47F1-A063-D927F81CBE2E}"/>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9" name="Graphic 8">
            <a:extLst>
              <a:ext uri="{FF2B5EF4-FFF2-40B4-BE49-F238E27FC236}">
                <a16:creationId xmlns:a16="http://schemas.microsoft.com/office/drawing/2014/main" id="{7715CCCA-EC13-4318-8BBD-8375F8153E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8912" y="6141833"/>
            <a:ext cx="1654373" cy="550176"/>
          </a:xfrm>
          <a:prstGeom prst="rect">
            <a:avLst/>
          </a:prstGeom>
        </p:spPr>
      </p:pic>
      <p:pic>
        <p:nvPicPr>
          <p:cNvPr id="10" name="Graphic 9">
            <a:extLst>
              <a:ext uri="{FF2B5EF4-FFF2-40B4-BE49-F238E27FC236}">
                <a16:creationId xmlns:a16="http://schemas.microsoft.com/office/drawing/2014/main" id="{874F6ED5-5236-40A6-BF29-0759C5F038C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11" name="Picture 10">
            <a:extLst>
              <a:ext uri="{FF2B5EF4-FFF2-40B4-BE49-F238E27FC236}">
                <a16:creationId xmlns:a16="http://schemas.microsoft.com/office/drawing/2014/main" id="{B0FE0BCD-0D08-44A8-9817-C60D7B12A2E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3602290514"/>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amp; Content Slide Dark">
    <p:bg>
      <p:bgPr>
        <a:solidFill>
          <a:schemeClr val="tx2"/>
        </a:solidFill>
        <a:effectLst/>
      </p:bgPr>
    </p:bg>
    <p:spTree>
      <p:nvGrpSpPr>
        <p:cNvPr id="1" name=""/>
        <p:cNvGrpSpPr/>
        <p:nvPr/>
      </p:nvGrpSpPr>
      <p:grpSpPr>
        <a:xfrm>
          <a:off x="0" y="0"/>
          <a:ext cx="0" cy="0"/>
          <a:chOff x="0" y="0"/>
          <a:chExt cx="0" cy="0"/>
        </a:xfrm>
      </p:grpSpPr>
      <p:sp>
        <p:nvSpPr>
          <p:cNvPr id="11" name="Slide Number Placeholder 6">
            <a:extLst>
              <a:ext uri="{FF2B5EF4-FFF2-40B4-BE49-F238E27FC236}">
                <a16:creationId xmlns:a16="http://schemas.microsoft.com/office/drawing/2014/main" id="{D7B8487D-CF6B-46FD-9979-4466DFD1087F}"/>
              </a:ext>
            </a:extLst>
          </p:cNvPr>
          <p:cNvSpPr txBox="1">
            <a:spLocks/>
          </p:cNvSpPr>
          <p:nvPr userDrawn="1"/>
        </p:nvSpPr>
        <p:spPr>
          <a:xfrm>
            <a:off x="9923986" y="6322667"/>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1"/>
                </a:solidFill>
              </a:rPr>
              <a:pPr/>
              <a:t>‹#›</a:t>
            </a:fld>
            <a:endParaRPr lang="en-AU" dirty="0">
              <a:solidFill>
                <a:schemeClr val="bg1"/>
              </a:solidFill>
            </a:endParaRPr>
          </a:p>
        </p:txBody>
      </p:sp>
      <p:sp>
        <p:nvSpPr>
          <p:cNvPr id="12" name="Content Placeholder 2">
            <a:extLst>
              <a:ext uri="{FF2B5EF4-FFF2-40B4-BE49-F238E27FC236}">
                <a16:creationId xmlns:a16="http://schemas.microsoft.com/office/drawing/2014/main" id="{AA500C54-59CB-4D03-84C8-C0EC52DBAB9D}"/>
              </a:ext>
            </a:extLst>
          </p:cNvPr>
          <p:cNvSpPr>
            <a:spLocks noGrp="1"/>
          </p:cNvSpPr>
          <p:nvPr>
            <p:ph idx="10"/>
          </p:nvPr>
        </p:nvSpPr>
        <p:spPr>
          <a:xfrm>
            <a:off x="6218585" y="1825625"/>
            <a:ext cx="5344765" cy="3781622"/>
          </a:xfrm>
          <a:prstGeom prst="rect">
            <a:avLst/>
          </a:prstGeom>
        </p:spPr>
        <p:txBody>
          <a:bodyPr>
            <a:normAutofit/>
          </a:bodyPr>
          <a:lstStyle>
            <a:lvl1pPr>
              <a:defRPr sz="26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3" name="Title 1">
            <a:extLst>
              <a:ext uri="{FF2B5EF4-FFF2-40B4-BE49-F238E27FC236}">
                <a16:creationId xmlns:a16="http://schemas.microsoft.com/office/drawing/2014/main" id="{9379672B-131A-4958-8D33-6EE6E2F8043A}"/>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bg2"/>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15" name="Graphic 14">
            <a:extLst>
              <a:ext uri="{FF2B5EF4-FFF2-40B4-BE49-F238E27FC236}">
                <a16:creationId xmlns:a16="http://schemas.microsoft.com/office/drawing/2014/main" id="{A7581037-D3AA-4D81-AAE5-899F4BFED8D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8627" y="6141953"/>
            <a:ext cx="1655377" cy="550509"/>
          </a:xfrm>
          <a:prstGeom prst="rect">
            <a:avLst/>
          </a:prstGeom>
        </p:spPr>
      </p:pic>
      <p:pic>
        <p:nvPicPr>
          <p:cNvPr id="7" name="Graphic 6">
            <a:extLst>
              <a:ext uri="{FF2B5EF4-FFF2-40B4-BE49-F238E27FC236}">
                <a16:creationId xmlns:a16="http://schemas.microsoft.com/office/drawing/2014/main" id="{09F96075-9E77-4FDC-A9E2-768319FD1A8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8" name="Picture 7">
            <a:extLst>
              <a:ext uri="{FF2B5EF4-FFF2-40B4-BE49-F238E27FC236}">
                <a16:creationId xmlns:a16="http://schemas.microsoft.com/office/drawing/2014/main" id="{5EF97C1B-244C-4078-BA13-F9BBDC406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326315060"/>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Rows Content Slide Whit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92E0AF8-0E4F-41B2-84CD-65AF6C7AC8CB}"/>
              </a:ext>
            </a:extLst>
          </p:cNvPr>
          <p:cNvSpPr>
            <a:spLocks noGrp="1"/>
          </p:cNvSpPr>
          <p:nvPr>
            <p:ph idx="13"/>
          </p:nvPr>
        </p:nvSpPr>
        <p:spPr>
          <a:xfrm>
            <a:off x="628650" y="2060256"/>
            <a:ext cx="10934700" cy="1716008"/>
          </a:xfrm>
          <a:prstGeom prst="rect">
            <a:avLst/>
          </a:prstGeom>
        </p:spPr>
        <p:txBody>
          <a:bodyPr/>
          <a:lstStyle>
            <a:lvl1pPr>
              <a:defRPr sz="2600">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id="{095F14DD-E6F5-4307-A4EA-C48AE739EAA4}"/>
              </a:ext>
            </a:extLst>
          </p:cNvPr>
          <p:cNvSpPr>
            <a:spLocks noGrp="1"/>
          </p:cNvSpPr>
          <p:nvPr>
            <p:ph idx="14"/>
          </p:nvPr>
        </p:nvSpPr>
        <p:spPr>
          <a:xfrm>
            <a:off x="628650" y="3992417"/>
            <a:ext cx="10934700" cy="1716008"/>
          </a:xfrm>
          <a:prstGeom prst="rect">
            <a:avLst/>
          </a:prstGeom>
        </p:spPr>
        <p:txBody>
          <a:bodyPr/>
          <a:lstStyle>
            <a:lvl1pPr>
              <a:defRPr sz="2600">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5" name="Slide Number Placeholder 6">
            <a:extLst>
              <a:ext uri="{FF2B5EF4-FFF2-40B4-BE49-F238E27FC236}">
                <a16:creationId xmlns:a16="http://schemas.microsoft.com/office/drawing/2014/main" id="{8C5DAF3D-C1AA-4A31-A331-42A8AE1168D8}"/>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sp>
        <p:nvSpPr>
          <p:cNvPr id="10" name="Title 1">
            <a:extLst>
              <a:ext uri="{FF2B5EF4-FFF2-40B4-BE49-F238E27FC236}">
                <a16:creationId xmlns:a16="http://schemas.microsoft.com/office/drawing/2014/main" id="{07CE7DE9-DC47-4165-AAC4-6FA654B8F066}"/>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12" name="Graphic 11">
            <a:extLst>
              <a:ext uri="{FF2B5EF4-FFF2-40B4-BE49-F238E27FC236}">
                <a16:creationId xmlns:a16="http://schemas.microsoft.com/office/drawing/2014/main" id="{5E823360-2F39-4A13-8AEF-CBA80A7A7CD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8912" y="6141833"/>
            <a:ext cx="1654373" cy="550176"/>
          </a:xfrm>
          <a:prstGeom prst="rect">
            <a:avLst/>
          </a:prstGeom>
        </p:spPr>
      </p:pic>
      <p:pic>
        <p:nvPicPr>
          <p:cNvPr id="14" name="Graphic 13">
            <a:extLst>
              <a:ext uri="{FF2B5EF4-FFF2-40B4-BE49-F238E27FC236}">
                <a16:creationId xmlns:a16="http://schemas.microsoft.com/office/drawing/2014/main" id="{52D54523-C40B-4939-BEE7-56238299D1B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16" name="Picture 15">
            <a:extLst>
              <a:ext uri="{FF2B5EF4-FFF2-40B4-BE49-F238E27FC236}">
                <a16:creationId xmlns:a16="http://schemas.microsoft.com/office/drawing/2014/main" id="{B611CEB5-CEA3-4DF7-AD42-BB3A12A255D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3799403948"/>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Rows Content Slide Dark">
    <p:bg>
      <p:bgPr>
        <a:solidFill>
          <a:schemeClr val="tx2"/>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E1550BC-FEA1-4EED-8B80-F787E13489E7}"/>
              </a:ext>
            </a:extLst>
          </p:cNvPr>
          <p:cNvSpPr>
            <a:spLocks noGrp="1"/>
          </p:cNvSpPr>
          <p:nvPr>
            <p:ph idx="13"/>
          </p:nvPr>
        </p:nvSpPr>
        <p:spPr>
          <a:xfrm>
            <a:off x="628650" y="2060256"/>
            <a:ext cx="10934700" cy="1716008"/>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Content Placeholder 2">
            <a:extLst>
              <a:ext uri="{FF2B5EF4-FFF2-40B4-BE49-F238E27FC236}">
                <a16:creationId xmlns:a16="http://schemas.microsoft.com/office/drawing/2014/main" id="{B7411D95-2771-4074-97F5-3413F6BF097D}"/>
              </a:ext>
            </a:extLst>
          </p:cNvPr>
          <p:cNvSpPr>
            <a:spLocks noGrp="1"/>
          </p:cNvSpPr>
          <p:nvPr>
            <p:ph idx="14"/>
          </p:nvPr>
        </p:nvSpPr>
        <p:spPr>
          <a:xfrm>
            <a:off x="628650" y="3992417"/>
            <a:ext cx="10934700" cy="1716008"/>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7" name="Slide Number Placeholder 6">
            <a:extLst>
              <a:ext uri="{FF2B5EF4-FFF2-40B4-BE49-F238E27FC236}">
                <a16:creationId xmlns:a16="http://schemas.microsoft.com/office/drawing/2014/main" id="{915F4F95-FB12-405F-9879-76BF417667A5}"/>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dirty="0">
              <a:solidFill>
                <a:schemeClr val="bg2"/>
              </a:solidFill>
            </a:endParaRPr>
          </a:p>
        </p:txBody>
      </p:sp>
      <p:sp>
        <p:nvSpPr>
          <p:cNvPr id="9" name="Title 1">
            <a:extLst>
              <a:ext uri="{FF2B5EF4-FFF2-40B4-BE49-F238E27FC236}">
                <a16:creationId xmlns:a16="http://schemas.microsoft.com/office/drawing/2014/main" id="{3F7C6E23-5205-4DC2-A3D9-1E4E751D8D6B}"/>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bg2"/>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8" name="Graphic 7">
            <a:extLst>
              <a:ext uri="{FF2B5EF4-FFF2-40B4-BE49-F238E27FC236}">
                <a16:creationId xmlns:a16="http://schemas.microsoft.com/office/drawing/2014/main" id="{216365A0-FBF0-44ED-BC28-2A725603ACE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8627" y="6141953"/>
            <a:ext cx="1655377" cy="550509"/>
          </a:xfrm>
          <a:prstGeom prst="rect">
            <a:avLst/>
          </a:prstGeom>
        </p:spPr>
      </p:pic>
      <p:pic>
        <p:nvPicPr>
          <p:cNvPr id="10" name="Graphic 9">
            <a:extLst>
              <a:ext uri="{FF2B5EF4-FFF2-40B4-BE49-F238E27FC236}">
                <a16:creationId xmlns:a16="http://schemas.microsoft.com/office/drawing/2014/main" id="{4A21DE9C-AEAA-4741-845A-F851C04E40A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12" name="Picture 11">
            <a:extLst>
              <a:ext uri="{FF2B5EF4-FFF2-40B4-BE49-F238E27FC236}">
                <a16:creationId xmlns:a16="http://schemas.microsoft.com/office/drawing/2014/main" id="{E5E3C5F1-16DB-4E01-957C-839BD09E12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3254261964"/>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agram Content Slide White 1">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F128E20B-0381-4D67-B52E-CB7868975290}"/>
              </a:ext>
            </a:extLst>
          </p:cNvPr>
          <p:cNvGraphicFramePr/>
          <p:nvPr userDrawn="1">
            <p:extLst>
              <p:ext uri="{D42A27DB-BD31-4B8C-83A1-F6EECF244321}">
                <p14:modId xmlns:p14="http://schemas.microsoft.com/office/powerpoint/2010/main" val="2020005373"/>
              </p:ext>
            </p:extLst>
          </p:nvPr>
        </p:nvGraphicFramePr>
        <p:xfrm>
          <a:off x="525780" y="1679378"/>
          <a:ext cx="5447634" cy="3781622"/>
        </p:xfrm>
        <a:graphic>
          <a:graphicData uri="http://schemas.openxmlformats.org/drawingml/2006/chart">
            <c:chart xmlns:c="http://schemas.openxmlformats.org/drawingml/2006/chart" xmlns:r="http://schemas.openxmlformats.org/officeDocument/2006/relationships" r:id="rId2"/>
          </a:graphicData>
        </a:graphic>
      </p:graphicFrame>
      <p:sp>
        <p:nvSpPr>
          <p:cNvPr id="15" name="Content Placeholder 2">
            <a:extLst>
              <a:ext uri="{FF2B5EF4-FFF2-40B4-BE49-F238E27FC236}">
                <a16:creationId xmlns:a16="http://schemas.microsoft.com/office/drawing/2014/main" id="{5199C64B-1810-4561-9ED1-57D700944AA0}"/>
              </a:ext>
            </a:extLst>
          </p:cNvPr>
          <p:cNvSpPr>
            <a:spLocks noGrp="1"/>
          </p:cNvSpPr>
          <p:nvPr>
            <p:ph idx="10"/>
          </p:nvPr>
        </p:nvSpPr>
        <p:spPr>
          <a:xfrm>
            <a:off x="6218585" y="1825625"/>
            <a:ext cx="5344765" cy="3781622"/>
          </a:xfrm>
          <a:prstGeom prst="rect">
            <a:avLst/>
          </a:prstGeom>
        </p:spPr>
        <p:txBody>
          <a:bodyPr>
            <a:normAutofit/>
          </a:bodyPr>
          <a:lstStyle>
            <a:lvl1pPr>
              <a:defRPr sz="2600">
                <a:solidFill>
                  <a:schemeClr val="tx1"/>
                </a:solidFill>
                <a:latin typeface="Arial" panose="020B0604020202020204" pitchFamily="34" charset="0"/>
                <a:cs typeface="Arial" panose="020B0604020202020204" pitchFamily="34" charset="0"/>
              </a:defRPr>
            </a:lvl1pPr>
            <a:lvl2pPr>
              <a:defRPr sz="2400">
                <a:solidFill>
                  <a:schemeClr val="tx1"/>
                </a:solidFill>
                <a:latin typeface="Arial" panose="020B0604020202020204" pitchFamily="34" charset="0"/>
                <a:cs typeface="Arial" panose="020B0604020202020204" pitchFamily="34" charset="0"/>
              </a:defRPr>
            </a:lvl2pPr>
            <a:lvl3pPr>
              <a:defRPr sz="2000">
                <a:solidFill>
                  <a:schemeClr val="tx1"/>
                </a:solidFill>
                <a:latin typeface="Arial" panose="020B0604020202020204" pitchFamily="34" charset="0"/>
                <a:cs typeface="Arial" panose="020B0604020202020204" pitchFamily="34" charset="0"/>
              </a:defRPr>
            </a:lvl3pPr>
            <a:lvl4pPr>
              <a:defRPr sz="1800">
                <a:solidFill>
                  <a:schemeClr val="tx1"/>
                </a:solidFill>
                <a:latin typeface="Arial" panose="020B0604020202020204" pitchFamily="34" charset="0"/>
                <a:cs typeface="Arial" panose="020B0604020202020204" pitchFamily="34" charset="0"/>
              </a:defRPr>
            </a:lvl4pPr>
            <a:lvl5pPr>
              <a:defRPr sz="1800">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3" name="Slide Number Placeholder 6">
            <a:extLst>
              <a:ext uri="{FF2B5EF4-FFF2-40B4-BE49-F238E27FC236}">
                <a16:creationId xmlns:a16="http://schemas.microsoft.com/office/drawing/2014/main" id="{5BD868D1-4447-4018-8F27-9FCDFE888DB2}"/>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sp>
        <p:nvSpPr>
          <p:cNvPr id="9" name="Title 1">
            <a:extLst>
              <a:ext uri="{FF2B5EF4-FFF2-40B4-BE49-F238E27FC236}">
                <a16:creationId xmlns:a16="http://schemas.microsoft.com/office/drawing/2014/main" id="{65DA7339-16AA-435E-8BF9-EA96A1024DBB}"/>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12" name="Graphic 11">
            <a:extLst>
              <a:ext uri="{FF2B5EF4-FFF2-40B4-BE49-F238E27FC236}">
                <a16:creationId xmlns:a16="http://schemas.microsoft.com/office/drawing/2014/main" id="{0C587C7E-A331-4584-85B2-273610DABFC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912" y="6141833"/>
            <a:ext cx="1654373" cy="550176"/>
          </a:xfrm>
          <a:prstGeom prst="rect">
            <a:avLst/>
          </a:prstGeom>
        </p:spPr>
      </p:pic>
      <p:pic>
        <p:nvPicPr>
          <p:cNvPr id="16" name="Graphic 15">
            <a:extLst>
              <a:ext uri="{FF2B5EF4-FFF2-40B4-BE49-F238E27FC236}">
                <a16:creationId xmlns:a16="http://schemas.microsoft.com/office/drawing/2014/main" id="{FB53CA95-210B-4301-A40E-AF2F2B0D8CF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7" name="Picture 16">
            <a:extLst>
              <a:ext uri="{FF2B5EF4-FFF2-40B4-BE49-F238E27FC236}">
                <a16:creationId xmlns:a16="http://schemas.microsoft.com/office/drawing/2014/main" id="{EF78B934-B99F-4546-B205-3F8C0870E79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1206739797"/>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agram Content Slide White 2">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092AAB03-3CA1-4AB1-8CCC-1479EBB0C34F}"/>
              </a:ext>
            </a:extLst>
          </p:cNvPr>
          <p:cNvGraphicFramePr/>
          <p:nvPr userDrawn="1">
            <p:extLst>
              <p:ext uri="{D42A27DB-BD31-4B8C-83A1-F6EECF244321}">
                <p14:modId xmlns:p14="http://schemas.microsoft.com/office/powerpoint/2010/main" val="4224128566"/>
              </p:ext>
            </p:extLst>
          </p:nvPr>
        </p:nvGraphicFramePr>
        <p:xfrm>
          <a:off x="628649" y="1690688"/>
          <a:ext cx="5344765" cy="39340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49DA8AED-DDC9-4668-BA7A-B558E33B4B0B}"/>
              </a:ext>
            </a:extLst>
          </p:cNvPr>
          <p:cNvGraphicFramePr/>
          <p:nvPr userDrawn="1">
            <p:extLst>
              <p:ext uri="{D42A27DB-BD31-4B8C-83A1-F6EECF244321}">
                <p14:modId xmlns:p14="http://schemas.microsoft.com/office/powerpoint/2010/main" val="3064590588"/>
              </p:ext>
            </p:extLst>
          </p:nvPr>
        </p:nvGraphicFramePr>
        <p:xfrm>
          <a:off x="628649" y="1690688"/>
          <a:ext cx="5344765" cy="3934025"/>
        </p:xfrm>
        <a:graphic>
          <a:graphicData uri="http://schemas.openxmlformats.org/drawingml/2006/chart">
            <c:chart xmlns:c="http://schemas.openxmlformats.org/drawingml/2006/chart" xmlns:r="http://schemas.openxmlformats.org/officeDocument/2006/relationships" r:id="rId3"/>
          </a:graphicData>
        </a:graphic>
      </p:graphicFrame>
      <p:sp>
        <p:nvSpPr>
          <p:cNvPr id="17" name="Content Placeholder 2">
            <a:extLst>
              <a:ext uri="{FF2B5EF4-FFF2-40B4-BE49-F238E27FC236}">
                <a16:creationId xmlns:a16="http://schemas.microsoft.com/office/drawing/2014/main" id="{25DA7F18-FA15-4908-B2A8-24803A6CAEFD}"/>
              </a:ext>
            </a:extLst>
          </p:cNvPr>
          <p:cNvSpPr>
            <a:spLocks noGrp="1"/>
          </p:cNvSpPr>
          <p:nvPr>
            <p:ph idx="10"/>
          </p:nvPr>
        </p:nvSpPr>
        <p:spPr>
          <a:xfrm>
            <a:off x="6218585" y="1825625"/>
            <a:ext cx="5344765" cy="3781622"/>
          </a:xfrm>
          <a:prstGeom prst="rect">
            <a:avLst/>
          </a:prstGeom>
        </p:spPr>
        <p:txBody>
          <a:bodyPr>
            <a:normAutofit/>
          </a:bodyPr>
          <a:lstStyle>
            <a:lvl1pPr>
              <a:defRPr sz="2600">
                <a:solidFill>
                  <a:schemeClr val="tx1"/>
                </a:solidFill>
                <a:latin typeface="Arial" panose="020B0604020202020204" pitchFamily="34" charset="0"/>
                <a:cs typeface="Arial" panose="020B0604020202020204" pitchFamily="34" charset="0"/>
              </a:defRPr>
            </a:lvl1pPr>
            <a:lvl2pPr>
              <a:defRPr sz="2400">
                <a:solidFill>
                  <a:schemeClr val="tx1"/>
                </a:solidFill>
                <a:latin typeface="Arial" panose="020B0604020202020204" pitchFamily="34" charset="0"/>
                <a:cs typeface="Arial" panose="020B0604020202020204" pitchFamily="34" charset="0"/>
              </a:defRPr>
            </a:lvl2pPr>
            <a:lvl3pPr>
              <a:defRPr sz="2000">
                <a:solidFill>
                  <a:schemeClr val="tx1"/>
                </a:solidFill>
                <a:latin typeface="Arial" panose="020B0604020202020204" pitchFamily="34" charset="0"/>
                <a:cs typeface="Arial" panose="020B0604020202020204" pitchFamily="34" charset="0"/>
              </a:defRPr>
            </a:lvl3pPr>
            <a:lvl4pPr>
              <a:defRPr sz="1800">
                <a:solidFill>
                  <a:schemeClr val="tx1"/>
                </a:solidFill>
                <a:latin typeface="Arial" panose="020B0604020202020204" pitchFamily="34" charset="0"/>
                <a:cs typeface="Arial" panose="020B0604020202020204" pitchFamily="34" charset="0"/>
              </a:defRPr>
            </a:lvl4pPr>
            <a:lvl5pPr>
              <a:defRPr sz="1800">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3" name="Slide Number Placeholder 6">
            <a:extLst>
              <a:ext uri="{FF2B5EF4-FFF2-40B4-BE49-F238E27FC236}">
                <a16:creationId xmlns:a16="http://schemas.microsoft.com/office/drawing/2014/main" id="{B12E71BF-8AD1-4F1A-BDFF-171AF133E8ED}"/>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sp>
        <p:nvSpPr>
          <p:cNvPr id="10" name="Title 1">
            <a:extLst>
              <a:ext uri="{FF2B5EF4-FFF2-40B4-BE49-F238E27FC236}">
                <a16:creationId xmlns:a16="http://schemas.microsoft.com/office/drawing/2014/main" id="{F6D3AF4E-A23D-4CE1-82FC-978088C11E28}"/>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13" name="Graphic 12">
            <a:extLst>
              <a:ext uri="{FF2B5EF4-FFF2-40B4-BE49-F238E27FC236}">
                <a16:creationId xmlns:a16="http://schemas.microsoft.com/office/drawing/2014/main" id="{5EA9E692-C2D7-4D5B-9F02-6215E21946E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08912" y="6141833"/>
            <a:ext cx="1654373" cy="550176"/>
          </a:xfrm>
          <a:prstGeom prst="rect">
            <a:avLst/>
          </a:prstGeom>
        </p:spPr>
      </p:pic>
      <p:pic>
        <p:nvPicPr>
          <p:cNvPr id="14" name="Graphic 13">
            <a:extLst>
              <a:ext uri="{FF2B5EF4-FFF2-40B4-BE49-F238E27FC236}">
                <a16:creationId xmlns:a16="http://schemas.microsoft.com/office/drawing/2014/main" id="{8DBABFBF-4AFF-4228-B7D0-E4D16FA0C80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051" t="7208"/>
          <a:stretch/>
        </p:blipFill>
        <p:spPr>
          <a:xfrm rot="10800000" flipH="1">
            <a:off x="-2240" y="5995704"/>
            <a:ext cx="2778421" cy="866775"/>
          </a:xfrm>
          <a:prstGeom prst="rect">
            <a:avLst/>
          </a:prstGeom>
        </p:spPr>
      </p:pic>
      <p:pic>
        <p:nvPicPr>
          <p:cNvPr id="18" name="Picture 17">
            <a:extLst>
              <a:ext uri="{FF2B5EF4-FFF2-40B4-BE49-F238E27FC236}">
                <a16:creationId xmlns:a16="http://schemas.microsoft.com/office/drawing/2014/main" id="{2CEF5F9F-218D-46F7-9268-2B0B0018443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2097714920"/>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ram Content Slide Dark 1">
    <p:bg>
      <p:bgPr>
        <a:solidFill>
          <a:schemeClr val="tx2"/>
        </a:solidFill>
        <a:effectLst/>
      </p:bgPr>
    </p:bg>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DDA8B387-73A8-486F-9C29-B1B46AEA7148}"/>
              </a:ext>
            </a:extLst>
          </p:cNvPr>
          <p:cNvGraphicFramePr/>
          <p:nvPr userDrawn="1">
            <p:extLst>
              <p:ext uri="{D42A27DB-BD31-4B8C-83A1-F6EECF244321}">
                <p14:modId xmlns:p14="http://schemas.microsoft.com/office/powerpoint/2010/main" val="4011852218"/>
              </p:ext>
            </p:extLst>
          </p:nvPr>
        </p:nvGraphicFramePr>
        <p:xfrm>
          <a:off x="525780" y="1679378"/>
          <a:ext cx="5447634" cy="3781622"/>
        </p:xfrm>
        <a:graphic>
          <a:graphicData uri="http://schemas.openxmlformats.org/drawingml/2006/chart">
            <c:chart xmlns:c="http://schemas.openxmlformats.org/drawingml/2006/chart" xmlns:r="http://schemas.openxmlformats.org/officeDocument/2006/relationships" r:id="rId2"/>
          </a:graphicData>
        </a:graphic>
      </p:graphicFrame>
      <p:sp>
        <p:nvSpPr>
          <p:cNvPr id="17" name="Content Placeholder 2">
            <a:extLst>
              <a:ext uri="{FF2B5EF4-FFF2-40B4-BE49-F238E27FC236}">
                <a16:creationId xmlns:a16="http://schemas.microsoft.com/office/drawing/2014/main" id="{C138F966-A240-48EC-B425-23ABE6664402}"/>
              </a:ext>
            </a:extLst>
          </p:cNvPr>
          <p:cNvSpPr>
            <a:spLocks noGrp="1"/>
          </p:cNvSpPr>
          <p:nvPr>
            <p:ph idx="10"/>
          </p:nvPr>
        </p:nvSpPr>
        <p:spPr>
          <a:xfrm>
            <a:off x="6218585" y="1825625"/>
            <a:ext cx="5344765" cy="3781622"/>
          </a:xfrm>
          <a:prstGeom prst="rect">
            <a:avLst/>
          </a:prstGeom>
        </p:spPr>
        <p:txBody>
          <a:bodyPr>
            <a:normAutofit/>
          </a:bodyPr>
          <a:lstStyle>
            <a:lvl1pPr>
              <a:defRPr sz="26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5" name="Slide Number Placeholder 6">
            <a:extLst>
              <a:ext uri="{FF2B5EF4-FFF2-40B4-BE49-F238E27FC236}">
                <a16:creationId xmlns:a16="http://schemas.microsoft.com/office/drawing/2014/main" id="{CAEEF15D-5A13-4124-A42B-4B2DB7541610}"/>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dirty="0">
              <a:solidFill>
                <a:schemeClr val="bg2"/>
              </a:solidFill>
            </a:endParaRPr>
          </a:p>
        </p:txBody>
      </p:sp>
      <p:sp>
        <p:nvSpPr>
          <p:cNvPr id="10" name="Title 1">
            <a:extLst>
              <a:ext uri="{FF2B5EF4-FFF2-40B4-BE49-F238E27FC236}">
                <a16:creationId xmlns:a16="http://schemas.microsoft.com/office/drawing/2014/main" id="{E93D86A3-B72D-458F-9D50-6785366C8F69}"/>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bg2"/>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8" name="Graphic 7">
            <a:extLst>
              <a:ext uri="{FF2B5EF4-FFF2-40B4-BE49-F238E27FC236}">
                <a16:creationId xmlns:a16="http://schemas.microsoft.com/office/drawing/2014/main" id="{05EF09C2-C16C-47F1-B093-59F39F27D8E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pic>
        <p:nvPicPr>
          <p:cNvPr id="11" name="Graphic 10">
            <a:extLst>
              <a:ext uri="{FF2B5EF4-FFF2-40B4-BE49-F238E27FC236}">
                <a16:creationId xmlns:a16="http://schemas.microsoft.com/office/drawing/2014/main" id="{97AFB39A-136F-405C-96A4-1B66B16D02F9}"/>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3" name="Picture 12">
            <a:extLst>
              <a:ext uri="{FF2B5EF4-FFF2-40B4-BE49-F238E27FC236}">
                <a16:creationId xmlns:a16="http://schemas.microsoft.com/office/drawing/2014/main" id="{3FEA1A54-F53C-4ECE-8B86-9407D9877D0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4202977119"/>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agram Content Slide Dark 2">
    <p:bg>
      <p:bgPr>
        <a:solidFill>
          <a:schemeClr val="tx2"/>
        </a:solidFill>
        <a:effectLst/>
      </p:bgPr>
    </p:bg>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8C84CF84-08E2-439D-8D16-81757C5CF75C}"/>
              </a:ext>
            </a:extLst>
          </p:cNvPr>
          <p:cNvGraphicFramePr/>
          <p:nvPr userDrawn="1">
            <p:extLst>
              <p:ext uri="{D42A27DB-BD31-4B8C-83A1-F6EECF244321}">
                <p14:modId xmlns:p14="http://schemas.microsoft.com/office/powerpoint/2010/main" val="3959221149"/>
              </p:ext>
            </p:extLst>
          </p:nvPr>
        </p:nvGraphicFramePr>
        <p:xfrm>
          <a:off x="2335530" y="1690688"/>
          <a:ext cx="7520940" cy="3912264"/>
        </p:xfrm>
        <a:graphic>
          <a:graphicData uri="http://schemas.openxmlformats.org/drawingml/2006/chart">
            <c:chart xmlns:c="http://schemas.openxmlformats.org/drawingml/2006/chart" xmlns:r="http://schemas.openxmlformats.org/officeDocument/2006/relationships" r:id="rId2"/>
          </a:graphicData>
        </a:graphic>
      </p:graphicFrame>
      <p:sp>
        <p:nvSpPr>
          <p:cNvPr id="15" name="Slide Number Placeholder 6">
            <a:extLst>
              <a:ext uri="{FF2B5EF4-FFF2-40B4-BE49-F238E27FC236}">
                <a16:creationId xmlns:a16="http://schemas.microsoft.com/office/drawing/2014/main" id="{DD5A43B1-34DA-44CE-AB9D-FC1A972AD104}"/>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dirty="0">
              <a:solidFill>
                <a:schemeClr val="bg2"/>
              </a:solidFill>
            </a:endParaRPr>
          </a:p>
        </p:txBody>
      </p:sp>
      <p:sp>
        <p:nvSpPr>
          <p:cNvPr id="8" name="Title 1">
            <a:extLst>
              <a:ext uri="{FF2B5EF4-FFF2-40B4-BE49-F238E27FC236}">
                <a16:creationId xmlns:a16="http://schemas.microsoft.com/office/drawing/2014/main" id="{7AB9FE2E-FA4A-4482-81FA-6DAC1F79ABD9}"/>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bg2"/>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11" name="Graphic 10">
            <a:extLst>
              <a:ext uri="{FF2B5EF4-FFF2-40B4-BE49-F238E27FC236}">
                <a16:creationId xmlns:a16="http://schemas.microsoft.com/office/drawing/2014/main" id="{707A9083-92CB-4DE2-B8BB-7CC526D541A0}"/>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pic>
        <p:nvPicPr>
          <p:cNvPr id="12" name="Graphic 11">
            <a:extLst>
              <a:ext uri="{FF2B5EF4-FFF2-40B4-BE49-F238E27FC236}">
                <a16:creationId xmlns:a16="http://schemas.microsoft.com/office/drawing/2014/main" id="{CDFCD0D7-A05E-4C8F-A30E-53CD629F8F2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4" name="Picture 13">
            <a:extLst>
              <a:ext uri="{FF2B5EF4-FFF2-40B4-BE49-F238E27FC236}">
                <a16:creationId xmlns:a16="http://schemas.microsoft.com/office/drawing/2014/main" id="{D74A42F1-DD3B-41D8-B8CC-9B10EB6BE18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878051700"/>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FCF5F-2AE1-4554-9813-C8AB9F5DED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90" y="0"/>
            <a:ext cx="12186220" cy="6858000"/>
          </a:xfrm>
          <a:prstGeom prst="rect">
            <a:avLst/>
          </a:prstGeom>
        </p:spPr>
      </p:pic>
      <p:pic>
        <p:nvPicPr>
          <p:cNvPr id="4" name="Graphic 3">
            <a:extLst>
              <a:ext uri="{FF2B5EF4-FFF2-40B4-BE49-F238E27FC236}">
                <a16:creationId xmlns:a16="http://schemas.microsoft.com/office/drawing/2014/main" id="{964D9B6B-80A5-4A6C-8021-8D8BE5539F26}"/>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5" name="Graphic 1">
            <a:extLst>
              <a:ext uri="{FF2B5EF4-FFF2-40B4-BE49-F238E27FC236}">
                <a16:creationId xmlns:a16="http://schemas.microsoft.com/office/drawing/2014/main" id="{ADF07135-B87F-4AA3-A396-D569030505C1}"/>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6" name="Graphic 5">
            <a:extLst>
              <a:ext uri="{FF2B5EF4-FFF2-40B4-BE49-F238E27FC236}">
                <a16:creationId xmlns:a16="http://schemas.microsoft.com/office/drawing/2014/main" id="{D8351F36-55C5-4C4E-BBE6-6B499CDD3D94}"/>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7" name="Rectangle 6">
            <a:extLst>
              <a:ext uri="{FF2B5EF4-FFF2-40B4-BE49-F238E27FC236}">
                <a16:creationId xmlns:a16="http://schemas.microsoft.com/office/drawing/2014/main" id="{FD22E41E-6E71-4D6E-82EA-E37FC08C4C62}"/>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2717733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agram Content Slide Dark 3">
    <p:bg>
      <p:bgPr>
        <a:solidFill>
          <a:schemeClr val="tx2"/>
        </a:solidFill>
        <a:effectLst/>
      </p:bgPr>
    </p:bg>
    <p:spTree>
      <p:nvGrpSpPr>
        <p:cNvPr id="1" name=""/>
        <p:cNvGrpSpPr/>
        <p:nvPr/>
      </p:nvGrpSpPr>
      <p:grpSpPr>
        <a:xfrm>
          <a:off x="0" y="0"/>
          <a:ext cx="0" cy="0"/>
          <a:chOff x="0" y="0"/>
          <a:chExt cx="0" cy="0"/>
        </a:xfrm>
      </p:grpSpPr>
      <p:sp>
        <p:nvSpPr>
          <p:cNvPr id="11" name="Slide Number Placeholder 6">
            <a:extLst>
              <a:ext uri="{FF2B5EF4-FFF2-40B4-BE49-F238E27FC236}">
                <a16:creationId xmlns:a16="http://schemas.microsoft.com/office/drawing/2014/main" id="{D7B8487D-CF6B-46FD-9979-4466DFD1087F}"/>
              </a:ext>
            </a:extLst>
          </p:cNvPr>
          <p:cNvSpPr txBox="1">
            <a:spLocks/>
          </p:cNvSpPr>
          <p:nvPr userDrawn="1"/>
        </p:nvSpPr>
        <p:spPr>
          <a:xfrm>
            <a:off x="9923986" y="6322667"/>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1"/>
                </a:solidFill>
              </a:rPr>
              <a:pPr/>
              <a:t>‹#›</a:t>
            </a:fld>
            <a:endParaRPr lang="en-AU" dirty="0">
              <a:solidFill>
                <a:schemeClr val="bg1"/>
              </a:solidFill>
            </a:endParaRPr>
          </a:p>
        </p:txBody>
      </p:sp>
      <p:graphicFrame>
        <p:nvGraphicFramePr>
          <p:cNvPr id="15" name="Chart 14">
            <a:extLst>
              <a:ext uri="{FF2B5EF4-FFF2-40B4-BE49-F238E27FC236}">
                <a16:creationId xmlns:a16="http://schemas.microsoft.com/office/drawing/2014/main" id="{8F9D4716-C2BC-4F1D-91B0-2024C3092F97}"/>
              </a:ext>
            </a:extLst>
          </p:cNvPr>
          <p:cNvGraphicFramePr/>
          <p:nvPr userDrawn="1">
            <p:extLst>
              <p:ext uri="{D42A27DB-BD31-4B8C-83A1-F6EECF244321}">
                <p14:modId xmlns:p14="http://schemas.microsoft.com/office/powerpoint/2010/main" val="3610740543"/>
              </p:ext>
            </p:extLst>
          </p:nvPr>
        </p:nvGraphicFramePr>
        <p:xfrm>
          <a:off x="628649" y="1690688"/>
          <a:ext cx="5344765" cy="3934025"/>
        </p:xfrm>
        <a:graphic>
          <a:graphicData uri="http://schemas.openxmlformats.org/drawingml/2006/chart">
            <c:chart xmlns:c="http://schemas.openxmlformats.org/drawingml/2006/chart" xmlns:r="http://schemas.openxmlformats.org/officeDocument/2006/relationships" r:id="rId2"/>
          </a:graphicData>
        </a:graphic>
      </p:graphicFrame>
      <p:sp>
        <p:nvSpPr>
          <p:cNvPr id="16" name="Content Placeholder 2">
            <a:extLst>
              <a:ext uri="{FF2B5EF4-FFF2-40B4-BE49-F238E27FC236}">
                <a16:creationId xmlns:a16="http://schemas.microsoft.com/office/drawing/2014/main" id="{4F33A1D0-B300-4E56-90B6-AB23D6299E3A}"/>
              </a:ext>
            </a:extLst>
          </p:cNvPr>
          <p:cNvSpPr>
            <a:spLocks noGrp="1"/>
          </p:cNvSpPr>
          <p:nvPr>
            <p:ph idx="10"/>
          </p:nvPr>
        </p:nvSpPr>
        <p:spPr>
          <a:xfrm>
            <a:off x="6218585" y="1825625"/>
            <a:ext cx="5344765" cy="3781622"/>
          </a:xfrm>
          <a:prstGeom prst="rect">
            <a:avLst/>
          </a:prstGeom>
        </p:spPr>
        <p:txBody>
          <a:bodyPr>
            <a:normAutofit/>
          </a:bodyPr>
          <a:lstStyle>
            <a:lvl1pPr>
              <a:defRPr sz="26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3" name="Title 1">
            <a:extLst>
              <a:ext uri="{FF2B5EF4-FFF2-40B4-BE49-F238E27FC236}">
                <a16:creationId xmlns:a16="http://schemas.microsoft.com/office/drawing/2014/main" id="{F75B55D8-DC61-407B-AD8F-D3E3B092CB85}"/>
              </a:ext>
            </a:extLst>
          </p:cNvPr>
          <p:cNvSpPr>
            <a:spLocks noGrp="1"/>
          </p:cNvSpPr>
          <p:nvPr>
            <p:ph type="title"/>
          </p:nvPr>
        </p:nvSpPr>
        <p:spPr>
          <a:xfrm>
            <a:off x="628650" y="454925"/>
            <a:ext cx="10934700" cy="1235763"/>
          </a:xfrm>
          <a:prstGeom prst="rect">
            <a:avLst/>
          </a:prstGeom>
        </p:spPr>
        <p:txBody>
          <a:bodyPr>
            <a:normAutofit/>
          </a:bodyPr>
          <a:lstStyle>
            <a:lvl1pPr>
              <a:defRPr sz="2800" b="1">
                <a:solidFill>
                  <a:schemeClr val="bg2"/>
                </a:solidFill>
                <a:latin typeface="Arial" panose="020B0604020202020204" pitchFamily="34" charset="0"/>
                <a:cs typeface="Arial" panose="020B0604020202020204" pitchFamily="34" charset="0"/>
              </a:defRPr>
            </a:lvl1pPr>
          </a:lstStyle>
          <a:p>
            <a:r>
              <a:rPr lang="en-US" dirty="0"/>
              <a:t>Click to edit Master title style</a:t>
            </a:r>
            <a:endParaRPr lang="en-AU" dirty="0"/>
          </a:p>
        </p:txBody>
      </p:sp>
      <p:pic>
        <p:nvPicPr>
          <p:cNvPr id="8" name="Graphic 7">
            <a:extLst>
              <a:ext uri="{FF2B5EF4-FFF2-40B4-BE49-F238E27FC236}">
                <a16:creationId xmlns:a16="http://schemas.microsoft.com/office/drawing/2014/main" id="{256D5418-1ECD-4534-AFDA-8F9B1D6EE03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08627" y="6141953"/>
            <a:ext cx="1655377" cy="550509"/>
          </a:xfrm>
          <a:prstGeom prst="rect">
            <a:avLst/>
          </a:prstGeom>
        </p:spPr>
      </p:pic>
      <p:pic>
        <p:nvPicPr>
          <p:cNvPr id="9" name="Graphic 8">
            <a:extLst>
              <a:ext uri="{FF2B5EF4-FFF2-40B4-BE49-F238E27FC236}">
                <a16:creationId xmlns:a16="http://schemas.microsoft.com/office/drawing/2014/main" id="{6AE63564-B95A-4E9E-AC41-C55F708F17A9}"/>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10" name="Picture 9">
            <a:extLst>
              <a:ext uri="{FF2B5EF4-FFF2-40B4-BE49-F238E27FC236}">
                <a16:creationId xmlns:a16="http://schemas.microsoft.com/office/drawing/2014/main" id="{B085A874-7152-4EA1-B544-1C1AF51F239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2894094151"/>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 backup_1">
    <p:spTree>
      <p:nvGrpSpPr>
        <p:cNvPr id="1" name=""/>
        <p:cNvGrpSpPr/>
        <p:nvPr/>
      </p:nvGrpSpPr>
      <p:grpSpPr>
        <a:xfrm>
          <a:off x="0" y="0"/>
          <a:ext cx="0" cy="0"/>
          <a:chOff x="0" y="0"/>
          <a:chExt cx="0" cy="0"/>
        </a:xfrm>
      </p:grpSpPr>
      <p:sp>
        <p:nvSpPr>
          <p:cNvPr id="20" name="Slide Number Placeholder 6">
            <a:extLst>
              <a:ext uri="{FF2B5EF4-FFF2-40B4-BE49-F238E27FC236}">
                <a16:creationId xmlns:a16="http://schemas.microsoft.com/office/drawing/2014/main" id="{541D2281-ABA4-4B95-9A89-58E4A5DEBFA3}"/>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sp>
        <p:nvSpPr>
          <p:cNvPr id="58" name="Oval 57">
            <a:extLst>
              <a:ext uri="{FF2B5EF4-FFF2-40B4-BE49-F238E27FC236}">
                <a16:creationId xmlns:a16="http://schemas.microsoft.com/office/drawing/2014/main" id="{0011636F-2B95-4C78-BE25-0C68570E764A}"/>
              </a:ext>
            </a:extLst>
          </p:cNvPr>
          <p:cNvSpPr/>
          <p:nvPr userDrawn="1"/>
        </p:nvSpPr>
        <p:spPr>
          <a:xfrm>
            <a:off x="653640" y="1898265"/>
            <a:ext cx="1293270" cy="1293270"/>
          </a:xfrm>
          <a:prstGeom prst="ellipse">
            <a:avLst/>
          </a:prstGeom>
          <a:solidFill>
            <a:srgbClr val="489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9" name="Graphic 58">
            <a:extLst>
              <a:ext uri="{FF2B5EF4-FFF2-40B4-BE49-F238E27FC236}">
                <a16:creationId xmlns:a16="http://schemas.microsoft.com/office/drawing/2014/main" id="{3C5D5943-FC08-4518-8742-E3F9E6D2142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70112" y="1792290"/>
            <a:ext cx="1095302" cy="1095302"/>
          </a:xfrm>
          <a:prstGeom prst="rect">
            <a:avLst/>
          </a:prstGeom>
        </p:spPr>
      </p:pic>
      <p:sp>
        <p:nvSpPr>
          <p:cNvPr id="63" name="Oval 62">
            <a:extLst>
              <a:ext uri="{FF2B5EF4-FFF2-40B4-BE49-F238E27FC236}">
                <a16:creationId xmlns:a16="http://schemas.microsoft.com/office/drawing/2014/main" id="{64220003-5E4F-4847-8EA8-A375A76487AE}"/>
              </a:ext>
            </a:extLst>
          </p:cNvPr>
          <p:cNvSpPr/>
          <p:nvPr userDrawn="1"/>
        </p:nvSpPr>
        <p:spPr>
          <a:xfrm>
            <a:off x="2453709" y="1894758"/>
            <a:ext cx="1293270" cy="1293270"/>
          </a:xfrm>
          <a:prstGeom prst="ellipse">
            <a:avLst/>
          </a:prstGeom>
          <a:solidFill>
            <a:srgbClr val="99C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4" name="Graphic 63">
            <a:extLst>
              <a:ext uri="{FF2B5EF4-FFF2-40B4-BE49-F238E27FC236}">
                <a16:creationId xmlns:a16="http://schemas.microsoft.com/office/drawing/2014/main" id="{D0D1E20B-9B25-4884-BD21-435BFBB813C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93010" y="1775763"/>
            <a:ext cx="1101358" cy="1101358"/>
          </a:xfrm>
          <a:prstGeom prst="rect">
            <a:avLst/>
          </a:prstGeom>
        </p:spPr>
      </p:pic>
      <p:sp>
        <p:nvSpPr>
          <p:cNvPr id="65" name="TextBox 64">
            <a:extLst>
              <a:ext uri="{FF2B5EF4-FFF2-40B4-BE49-F238E27FC236}">
                <a16:creationId xmlns:a16="http://schemas.microsoft.com/office/drawing/2014/main" id="{73AA518B-0F96-4501-91B8-35CBEDD54B80}"/>
              </a:ext>
            </a:extLst>
          </p:cNvPr>
          <p:cNvSpPr txBox="1"/>
          <p:nvPr userDrawn="1"/>
        </p:nvSpPr>
        <p:spPr>
          <a:xfrm>
            <a:off x="628650" y="948256"/>
            <a:ext cx="5351045" cy="461665"/>
          </a:xfrm>
          <a:prstGeom prst="rect">
            <a:avLst/>
          </a:prstGeom>
          <a:noFill/>
        </p:spPr>
        <p:txBody>
          <a:bodyPr wrap="square" rtlCol="0">
            <a:spAutoFit/>
          </a:bodyPr>
          <a:lstStyle/>
          <a:p>
            <a:r>
              <a:rPr lang="en-US" sz="1200" dirty="0"/>
              <a:t>Icons can be used to create variety in your presentations, and highlight content. Below are two examples of how icons should be used.</a:t>
            </a:r>
            <a:endParaRPr lang="en-AU" sz="1200" dirty="0"/>
          </a:p>
        </p:txBody>
      </p:sp>
      <p:sp>
        <p:nvSpPr>
          <p:cNvPr id="66" name="Content Placeholder 3">
            <a:extLst>
              <a:ext uri="{FF2B5EF4-FFF2-40B4-BE49-F238E27FC236}">
                <a16:creationId xmlns:a16="http://schemas.microsoft.com/office/drawing/2014/main" id="{3221276A-4CA6-451E-8840-3C1F579AF387}"/>
              </a:ext>
            </a:extLst>
          </p:cNvPr>
          <p:cNvSpPr txBox="1">
            <a:spLocks/>
          </p:cNvSpPr>
          <p:nvPr userDrawn="1"/>
        </p:nvSpPr>
        <p:spPr>
          <a:xfrm>
            <a:off x="628650" y="470767"/>
            <a:ext cx="5351044" cy="5131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1"/>
                </a:solidFill>
              </a:rPr>
              <a:t>Icons use</a:t>
            </a:r>
            <a:endParaRPr lang="en-AU" sz="1800" b="1" dirty="0">
              <a:solidFill>
                <a:schemeClr val="accent1"/>
              </a:solidFill>
            </a:endParaRPr>
          </a:p>
        </p:txBody>
      </p:sp>
      <p:pic>
        <p:nvPicPr>
          <p:cNvPr id="67" name="Graphic 66">
            <a:extLst>
              <a:ext uri="{FF2B5EF4-FFF2-40B4-BE49-F238E27FC236}">
                <a16:creationId xmlns:a16="http://schemas.microsoft.com/office/drawing/2014/main" id="{7B0881CE-EBD9-4C15-8F66-16CD8227D149}"/>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1010" y="4080667"/>
            <a:ext cx="701020" cy="701020"/>
          </a:xfrm>
          <a:prstGeom prst="rect">
            <a:avLst/>
          </a:prstGeom>
        </p:spPr>
      </p:pic>
      <p:pic>
        <p:nvPicPr>
          <p:cNvPr id="68" name="Graphic 67">
            <a:extLst>
              <a:ext uri="{FF2B5EF4-FFF2-40B4-BE49-F238E27FC236}">
                <a16:creationId xmlns:a16="http://schemas.microsoft.com/office/drawing/2014/main" id="{2B0CF0D8-ECBB-4A78-9C28-31D19ED5588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35166" y="4074048"/>
            <a:ext cx="667081" cy="667081"/>
          </a:xfrm>
          <a:prstGeom prst="rect">
            <a:avLst/>
          </a:prstGeom>
        </p:spPr>
      </p:pic>
      <p:pic>
        <p:nvPicPr>
          <p:cNvPr id="69" name="Graphic 68">
            <a:extLst>
              <a:ext uri="{FF2B5EF4-FFF2-40B4-BE49-F238E27FC236}">
                <a16:creationId xmlns:a16="http://schemas.microsoft.com/office/drawing/2014/main" id="{9FB05E34-2A57-40A9-8CAA-E8E09367E95B}"/>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53350" y="4083849"/>
            <a:ext cx="701020" cy="701020"/>
          </a:xfrm>
          <a:prstGeom prst="rect">
            <a:avLst/>
          </a:prstGeom>
        </p:spPr>
      </p:pic>
      <p:pic>
        <p:nvPicPr>
          <p:cNvPr id="70" name="Graphic 69">
            <a:extLst>
              <a:ext uri="{FF2B5EF4-FFF2-40B4-BE49-F238E27FC236}">
                <a16:creationId xmlns:a16="http://schemas.microsoft.com/office/drawing/2014/main" id="{6065F8E3-60B4-40CF-B43B-7A3FEDE218CA}"/>
              </a:ext>
            </a:extLst>
          </p:cNvPr>
          <p:cNvPicPr>
            <a:picLocks noChangeAspect="1"/>
          </p:cNvPicPr>
          <p:nvPr userDrawn="1"/>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07506" y="4077230"/>
            <a:ext cx="667081" cy="667081"/>
          </a:xfrm>
          <a:prstGeom prst="rect">
            <a:avLst/>
          </a:prstGeom>
        </p:spPr>
      </p:pic>
      <p:sp>
        <p:nvSpPr>
          <p:cNvPr id="71" name="TextBox 70">
            <a:extLst>
              <a:ext uri="{FF2B5EF4-FFF2-40B4-BE49-F238E27FC236}">
                <a16:creationId xmlns:a16="http://schemas.microsoft.com/office/drawing/2014/main" id="{677ACCD6-3763-4A47-BF3E-F1B19C9067AA}"/>
              </a:ext>
            </a:extLst>
          </p:cNvPr>
          <p:cNvSpPr txBox="1"/>
          <p:nvPr userDrawn="1"/>
        </p:nvSpPr>
        <p:spPr>
          <a:xfrm>
            <a:off x="628650" y="3271575"/>
            <a:ext cx="3486150" cy="553998"/>
          </a:xfrm>
          <a:prstGeom prst="rect">
            <a:avLst/>
          </a:prstGeom>
          <a:noFill/>
        </p:spPr>
        <p:txBody>
          <a:bodyPr wrap="square" rtlCol="0">
            <a:spAutoFit/>
          </a:bodyPr>
          <a:lstStyle/>
          <a:p>
            <a:pPr fontAlgn="base"/>
            <a:r>
              <a:rPr lang="en-US" sz="1000" b="1" dirty="0"/>
              <a:t>Example 1: </a:t>
            </a:r>
            <a:r>
              <a:rPr lang="en-US" sz="1000" dirty="0"/>
              <a:t>Icons are placed on top of a circle (top-right).​</a:t>
            </a:r>
          </a:p>
          <a:p>
            <a:pPr fontAlgn="base"/>
            <a:r>
              <a:rPr lang="en-US" sz="1000" dirty="0" err="1"/>
              <a:t>Colour</a:t>
            </a:r>
            <a:r>
              <a:rPr lang="en-US" sz="1000" dirty="0"/>
              <a:t>: </a:t>
            </a:r>
            <a:r>
              <a:rPr lang="en-US" sz="1000" b="1" dirty="0"/>
              <a:t>Midnight blue or white icons</a:t>
            </a:r>
          </a:p>
          <a:p>
            <a:pPr fontAlgn="base"/>
            <a:r>
              <a:rPr lang="en-US" sz="1000" dirty="0"/>
              <a:t>Circles </a:t>
            </a:r>
            <a:r>
              <a:rPr lang="en-US" sz="1000" dirty="0" err="1"/>
              <a:t>colours</a:t>
            </a:r>
            <a:r>
              <a:rPr lang="en-US" sz="1000" dirty="0"/>
              <a:t> are from the secondary palette. </a:t>
            </a:r>
            <a:r>
              <a:rPr lang="en-AU" sz="1000" dirty="0"/>
              <a:t>​</a:t>
            </a:r>
          </a:p>
        </p:txBody>
      </p:sp>
      <p:sp>
        <p:nvSpPr>
          <p:cNvPr id="72" name="TextBox 71">
            <a:extLst>
              <a:ext uri="{FF2B5EF4-FFF2-40B4-BE49-F238E27FC236}">
                <a16:creationId xmlns:a16="http://schemas.microsoft.com/office/drawing/2014/main" id="{37A102FE-8592-45AD-83C8-08166BDD1773}"/>
              </a:ext>
            </a:extLst>
          </p:cNvPr>
          <p:cNvSpPr txBox="1"/>
          <p:nvPr userDrawn="1"/>
        </p:nvSpPr>
        <p:spPr>
          <a:xfrm>
            <a:off x="628650" y="4965214"/>
            <a:ext cx="4540529" cy="861774"/>
          </a:xfrm>
          <a:prstGeom prst="rect">
            <a:avLst/>
          </a:prstGeom>
          <a:noFill/>
        </p:spPr>
        <p:txBody>
          <a:bodyPr wrap="square" rtlCol="0">
            <a:spAutoFit/>
          </a:bodyPr>
          <a:lstStyle/>
          <a:p>
            <a:pPr fontAlgn="base"/>
            <a:r>
              <a:rPr lang="en-US" sz="1000" b="1" dirty="0"/>
              <a:t>Example 2: </a:t>
            </a:r>
            <a:r>
              <a:rPr lang="en-US" sz="1000" dirty="0"/>
              <a:t>Icons are placed on white or midnight blue background. This version is useful when presentations are content heavy, with minimal room for design.​</a:t>
            </a:r>
          </a:p>
          <a:p>
            <a:pPr fontAlgn="base"/>
            <a:r>
              <a:rPr lang="en-US" sz="1000" dirty="0" err="1"/>
              <a:t>Colous</a:t>
            </a:r>
            <a:r>
              <a:rPr lang="en-US" sz="1000" dirty="0"/>
              <a:t>: </a:t>
            </a:r>
            <a:r>
              <a:rPr lang="en-US" sz="1000" b="1" dirty="0"/>
              <a:t>Midnight blue, </a:t>
            </a:r>
            <a:r>
              <a:rPr lang="en-US" sz="1000" b="1" dirty="0" err="1"/>
              <a:t>Findex</a:t>
            </a:r>
            <a:r>
              <a:rPr lang="en-US" sz="1000" b="1" dirty="0"/>
              <a:t> Orange or white</a:t>
            </a:r>
            <a:r>
              <a:rPr lang="en-US" sz="1000" dirty="0"/>
              <a:t>.</a:t>
            </a:r>
            <a:r>
              <a:rPr lang="en-AU" sz="1000" dirty="0"/>
              <a:t>​</a:t>
            </a:r>
          </a:p>
          <a:p>
            <a:endParaRPr lang="en-AU" sz="1000" b="1" dirty="0"/>
          </a:p>
        </p:txBody>
      </p:sp>
      <p:sp>
        <p:nvSpPr>
          <p:cNvPr id="73" name="Oval 72">
            <a:extLst>
              <a:ext uri="{FF2B5EF4-FFF2-40B4-BE49-F238E27FC236}">
                <a16:creationId xmlns:a16="http://schemas.microsoft.com/office/drawing/2014/main" id="{C3E8A091-4669-4516-9CB4-160121971D63}"/>
              </a:ext>
            </a:extLst>
          </p:cNvPr>
          <p:cNvSpPr/>
          <p:nvPr userDrawn="1"/>
        </p:nvSpPr>
        <p:spPr>
          <a:xfrm rot="16200000" flipH="1">
            <a:off x="6472548" y="1500378"/>
            <a:ext cx="616073" cy="616076"/>
          </a:xfrm>
          <a:prstGeom prst="ellipse">
            <a:avLst/>
          </a:prstGeom>
          <a:solidFill>
            <a:srgbClr val="68C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B6D19159-0B0D-41F4-BB28-4A4C2C342692}"/>
              </a:ext>
            </a:extLst>
          </p:cNvPr>
          <p:cNvSpPr/>
          <p:nvPr userDrawn="1"/>
        </p:nvSpPr>
        <p:spPr>
          <a:xfrm rot="16200000" flipH="1">
            <a:off x="8603173" y="1500374"/>
            <a:ext cx="616073" cy="616076"/>
          </a:xfrm>
          <a:prstGeom prst="ellipse">
            <a:avLst/>
          </a:prstGeom>
          <a:solidFill>
            <a:srgbClr val="6AC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60CD95B0-050C-42F1-8AB5-49F857072BAD}"/>
              </a:ext>
            </a:extLst>
          </p:cNvPr>
          <p:cNvSpPr/>
          <p:nvPr userDrawn="1"/>
        </p:nvSpPr>
        <p:spPr>
          <a:xfrm rot="16200000" flipH="1">
            <a:off x="7197173" y="1500376"/>
            <a:ext cx="616073" cy="616076"/>
          </a:xfrm>
          <a:prstGeom prst="ellipse">
            <a:avLst/>
          </a:prstGeom>
          <a:solidFill>
            <a:srgbClr val="489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AE778D96-0D31-44D1-95EA-BAC1A26D6133}"/>
              </a:ext>
            </a:extLst>
          </p:cNvPr>
          <p:cNvSpPr/>
          <p:nvPr userDrawn="1"/>
        </p:nvSpPr>
        <p:spPr>
          <a:xfrm rot="16200000" flipH="1">
            <a:off x="7900850" y="1500375"/>
            <a:ext cx="616073" cy="616076"/>
          </a:xfrm>
          <a:prstGeom prst="ellipse">
            <a:avLst/>
          </a:prstGeom>
          <a:solidFill>
            <a:srgbClr val="99C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EDDA730A-C27D-44C3-B5A6-65CE9EFC7137}"/>
              </a:ext>
            </a:extLst>
          </p:cNvPr>
          <p:cNvSpPr/>
          <p:nvPr userDrawn="1"/>
        </p:nvSpPr>
        <p:spPr>
          <a:xfrm rot="16200000" flipH="1">
            <a:off x="9341981" y="1500372"/>
            <a:ext cx="616073" cy="616074"/>
          </a:xfrm>
          <a:prstGeom prst="ellipse">
            <a:avLst/>
          </a:prstGeom>
          <a:solidFill>
            <a:srgbClr val="5DA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8115302F-B4DD-4D43-A7CC-8D08AC31F516}"/>
              </a:ext>
            </a:extLst>
          </p:cNvPr>
          <p:cNvSpPr/>
          <p:nvPr userDrawn="1"/>
        </p:nvSpPr>
        <p:spPr>
          <a:xfrm rot="16200000" flipH="1">
            <a:off x="6473034" y="2228594"/>
            <a:ext cx="616073" cy="616074"/>
          </a:xfrm>
          <a:prstGeom prst="ellipse">
            <a:avLst/>
          </a:prstGeom>
          <a:solidFill>
            <a:srgbClr val="009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170C7A4F-F465-45BB-9B63-B41433DAD172}"/>
              </a:ext>
            </a:extLst>
          </p:cNvPr>
          <p:cNvSpPr/>
          <p:nvPr userDrawn="1"/>
        </p:nvSpPr>
        <p:spPr>
          <a:xfrm rot="16200000" flipH="1">
            <a:off x="7197656" y="2228593"/>
            <a:ext cx="616073" cy="616074"/>
          </a:xfrm>
          <a:prstGeom prst="ellipse">
            <a:avLst/>
          </a:prstGeom>
          <a:solidFill>
            <a:srgbClr val="619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D94F0412-DDE3-4B66-BA61-6E4C9F532282}"/>
              </a:ext>
            </a:extLst>
          </p:cNvPr>
          <p:cNvSpPr/>
          <p:nvPr userDrawn="1"/>
        </p:nvSpPr>
        <p:spPr>
          <a:xfrm rot="16200000" flipH="1">
            <a:off x="7908108" y="2228591"/>
            <a:ext cx="616073" cy="6160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5A9DE34C-D99A-4180-A39B-9521414FC849}"/>
              </a:ext>
            </a:extLst>
          </p:cNvPr>
          <p:cNvSpPr/>
          <p:nvPr userDrawn="1"/>
        </p:nvSpPr>
        <p:spPr>
          <a:xfrm rot="16200000" flipH="1">
            <a:off x="8610431" y="2228590"/>
            <a:ext cx="616073" cy="6160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3CAF5BCF-EC21-4ADD-8829-5133354CF084}"/>
              </a:ext>
            </a:extLst>
          </p:cNvPr>
          <p:cNvSpPr/>
          <p:nvPr userDrawn="1"/>
        </p:nvSpPr>
        <p:spPr>
          <a:xfrm rot="16200000" flipH="1">
            <a:off x="9349242" y="2228589"/>
            <a:ext cx="616073" cy="6160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Box 82">
            <a:extLst>
              <a:ext uri="{FF2B5EF4-FFF2-40B4-BE49-F238E27FC236}">
                <a16:creationId xmlns:a16="http://schemas.microsoft.com/office/drawing/2014/main" id="{D7FD501E-4048-4169-ADC9-0AB1F8F8BE9C}"/>
              </a:ext>
            </a:extLst>
          </p:cNvPr>
          <p:cNvSpPr txBox="1"/>
          <p:nvPr userDrawn="1"/>
        </p:nvSpPr>
        <p:spPr>
          <a:xfrm>
            <a:off x="6326916" y="3413545"/>
            <a:ext cx="4380017" cy="553998"/>
          </a:xfrm>
          <a:prstGeom prst="rect">
            <a:avLst/>
          </a:prstGeom>
          <a:noFill/>
        </p:spPr>
        <p:txBody>
          <a:bodyPr wrap="square" rtlCol="0">
            <a:spAutoFit/>
          </a:bodyPr>
          <a:lstStyle/>
          <a:p>
            <a:r>
              <a:rPr lang="en-US" sz="1000" b="1" dirty="0"/>
              <a:t>Highlighters: </a:t>
            </a:r>
            <a:r>
              <a:rPr lang="en-US" sz="1000" dirty="0"/>
              <a:t>To be used when partial content needs to stand out.</a:t>
            </a:r>
          </a:p>
          <a:p>
            <a:r>
              <a:rPr lang="en-US" sz="1000" dirty="0" err="1"/>
              <a:t>Colous</a:t>
            </a:r>
            <a:r>
              <a:rPr lang="en-US" sz="1000" dirty="0"/>
              <a:t>: Midnight blue, </a:t>
            </a:r>
            <a:r>
              <a:rPr lang="en-US" sz="1000" dirty="0" err="1"/>
              <a:t>Findex</a:t>
            </a:r>
            <a:r>
              <a:rPr lang="en-US" sz="1000" dirty="0"/>
              <a:t> Orange or white.</a:t>
            </a:r>
            <a:endParaRPr lang="en-AU" sz="1000" dirty="0"/>
          </a:p>
          <a:p>
            <a:endParaRPr lang="en-AU" sz="1000" dirty="0"/>
          </a:p>
        </p:txBody>
      </p:sp>
      <p:pic>
        <p:nvPicPr>
          <p:cNvPr id="84" name="Graphic 83">
            <a:extLst>
              <a:ext uri="{FF2B5EF4-FFF2-40B4-BE49-F238E27FC236}">
                <a16:creationId xmlns:a16="http://schemas.microsoft.com/office/drawing/2014/main" id="{1C104E0E-82F3-4B04-96B4-0B2AE159F901}"/>
              </a:ext>
            </a:extLst>
          </p:cNvPr>
          <p:cNvPicPr>
            <a:picLocks noChangeAspect="1"/>
          </p:cNvPicPr>
          <p:nvPr userDrawn="1"/>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737538" y="3993274"/>
            <a:ext cx="1009726" cy="385830"/>
          </a:xfrm>
          <a:prstGeom prst="rect">
            <a:avLst/>
          </a:prstGeom>
        </p:spPr>
      </p:pic>
      <p:pic>
        <p:nvPicPr>
          <p:cNvPr id="85" name="Graphic 84">
            <a:extLst>
              <a:ext uri="{FF2B5EF4-FFF2-40B4-BE49-F238E27FC236}">
                <a16:creationId xmlns:a16="http://schemas.microsoft.com/office/drawing/2014/main" id="{A3CCAD07-4C21-41D2-AD76-C09A3A426C0C}"/>
              </a:ext>
            </a:extLst>
          </p:cNvPr>
          <p:cNvPicPr>
            <a:picLocks noChangeAspect="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900713" y="3911606"/>
            <a:ext cx="979709" cy="220289"/>
          </a:xfrm>
          <a:prstGeom prst="rect">
            <a:avLst/>
          </a:prstGeom>
        </p:spPr>
      </p:pic>
      <p:pic>
        <p:nvPicPr>
          <p:cNvPr id="86" name="Graphic 85">
            <a:extLst>
              <a:ext uri="{FF2B5EF4-FFF2-40B4-BE49-F238E27FC236}">
                <a16:creationId xmlns:a16="http://schemas.microsoft.com/office/drawing/2014/main" id="{BE808C50-8FC0-4D61-98F1-7D12BD66A9A5}"/>
              </a:ext>
            </a:extLst>
          </p:cNvPr>
          <p:cNvPicPr>
            <a:picLocks noChangeAspect="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523114" y="4219770"/>
            <a:ext cx="1420185" cy="484340"/>
          </a:xfrm>
          <a:prstGeom prst="rect">
            <a:avLst/>
          </a:prstGeom>
        </p:spPr>
      </p:pic>
      <p:pic>
        <p:nvPicPr>
          <p:cNvPr id="87" name="Graphic 86">
            <a:extLst>
              <a:ext uri="{FF2B5EF4-FFF2-40B4-BE49-F238E27FC236}">
                <a16:creationId xmlns:a16="http://schemas.microsoft.com/office/drawing/2014/main" id="{AE773EA1-64C6-496A-B0BF-2503A8ED7BDB}"/>
              </a:ext>
            </a:extLst>
          </p:cNvPr>
          <p:cNvPicPr>
            <a:picLocks noChangeAspect="1"/>
          </p:cNvPicPr>
          <p:nvPr userDrawn="1"/>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029625" y="4543040"/>
            <a:ext cx="1764970" cy="57465"/>
          </a:xfrm>
          <a:prstGeom prst="rect">
            <a:avLst/>
          </a:prstGeom>
        </p:spPr>
      </p:pic>
      <p:pic>
        <p:nvPicPr>
          <p:cNvPr id="88" name="Graphic 87">
            <a:extLst>
              <a:ext uri="{FF2B5EF4-FFF2-40B4-BE49-F238E27FC236}">
                <a16:creationId xmlns:a16="http://schemas.microsoft.com/office/drawing/2014/main" id="{B8B2EA56-FEE1-42D1-9F37-3252094410CE}"/>
              </a:ext>
            </a:extLst>
          </p:cNvPr>
          <p:cNvPicPr>
            <a:picLocks noChangeAspect="1"/>
          </p:cNvPicPr>
          <p:nvPr userDrawn="1"/>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603065" y="5000224"/>
            <a:ext cx="1009727" cy="385830"/>
          </a:xfrm>
          <a:prstGeom prst="rect">
            <a:avLst/>
          </a:prstGeom>
        </p:spPr>
      </p:pic>
      <p:pic>
        <p:nvPicPr>
          <p:cNvPr id="89" name="Graphic 88">
            <a:extLst>
              <a:ext uri="{FF2B5EF4-FFF2-40B4-BE49-F238E27FC236}">
                <a16:creationId xmlns:a16="http://schemas.microsoft.com/office/drawing/2014/main" id="{766A6DD9-82DC-4FF9-97FE-8B15D095F51D}"/>
              </a:ext>
            </a:extLst>
          </p:cNvPr>
          <p:cNvPicPr>
            <a:picLocks noChangeAspect="1"/>
          </p:cNvPicPr>
          <p:nvPr userDrawn="1"/>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766240" y="4918555"/>
            <a:ext cx="979709" cy="220289"/>
          </a:xfrm>
          <a:prstGeom prst="rect">
            <a:avLst/>
          </a:prstGeom>
        </p:spPr>
      </p:pic>
      <p:pic>
        <p:nvPicPr>
          <p:cNvPr id="90" name="Graphic 89">
            <a:extLst>
              <a:ext uri="{FF2B5EF4-FFF2-40B4-BE49-F238E27FC236}">
                <a16:creationId xmlns:a16="http://schemas.microsoft.com/office/drawing/2014/main" id="{8A531772-471F-40D8-B1B2-ABA9D1E62629}"/>
              </a:ext>
            </a:extLst>
          </p:cNvPr>
          <p:cNvPicPr>
            <a:picLocks noChangeAspect="1"/>
          </p:cNvPicPr>
          <p:nvPr userDrawn="1"/>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388641" y="5226720"/>
            <a:ext cx="1420183" cy="484340"/>
          </a:xfrm>
          <a:prstGeom prst="rect">
            <a:avLst/>
          </a:prstGeom>
        </p:spPr>
      </p:pic>
      <p:pic>
        <p:nvPicPr>
          <p:cNvPr id="91" name="Graphic 90">
            <a:extLst>
              <a:ext uri="{FF2B5EF4-FFF2-40B4-BE49-F238E27FC236}">
                <a16:creationId xmlns:a16="http://schemas.microsoft.com/office/drawing/2014/main" id="{2BD668D2-CEA5-4454-809E-6DD7FC3DB12A}"/>
              </a:ext>
            </a:extLst>
          </p:cNvPr>
          <p:cNvPicPr>
            <a:picLocks noChangeAspect="1"/>
          </p:cNvPicPr>
          <p:nvPr userDrawn="1"/>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895152" y="5549990"/>
            <a:ext cx="1764970" cy="57465"/>
          </a:xfrm>
          <a:prstGeom prst="rect">
            <a:avLst/>
          </a:prstGeom>
        </p:spPr>
      </p:pic>
      <p:pic>
        <p:nvPicPr>
          <p:cNvPr id="92" name="Graphic 91">
            <a:extLst>
              <a:ext uri="{FF2B5EF4-FFF2-40B4-BE49-F238E27FC236}">
                <a16:creationId xmlns:a16="http://schemas.microsoft.com/office/drawing/2014/main" id="{FBAED819-F004-413B-9EBD-C98CFEBD0816}"/>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10005322" y="3838347"/>
            <a:ext cx="800100" cy="733425"/>
          </a:xfrm>
          <a:prstGeom prst="rect">
            <a:avLst/>
          </a:prstGeom>
        </p:spPr>
      </p:pic>
      <p:pic>
        <p:nvPicPr>
          <p:cNvPr id="93" name="Graphic 92">
            <a:extLst>
              <a:ext uri="{FF2B5EF4-FFF2-40B4-BE49-F238E27FC236}">
                <a16:creationId xmlns:a16="http://schemas.microsoft.com/office/drawing/2014/main" id="{3DA5D4D7-FF4A-43FB-AFAB-DB5C54D4349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005322" y="4918555"/>
            <a:ext cx="800100" cy="733425"/>
          </a:xfrm>
          <a:prstGeom prst="rect">
            <a:avLst/>
          </a:prstGeom>
        </p:spPr>
      </p:pic>
      <p:pic>
        <p:nvPicPr>
          <p:cNvPr id="94" name="Graphic 93">
            <a:extLst>
              <a:ext uri="{FF2B5EF4-FFF2-40B4-BE49-F238E27FC236}">
                <a16:creationId xmlns:a16="http://schemas.microsoft.com/office/drawing/2014/main" id="{E54A7271-C809-4847-9CB4-E61890D1756E}"/>
              </a:ext>
            </a:extLst>
          </p:cNvPr>
          <p:cNvPicPr>
            <a:picLocks noChangeAspect="1"/>
          </p:cNvPicPr>
          <p:nvPr userDrawn="1"/>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619307" y="4081533"/>
            <a:ext cx="147131" cy="217092"/>
          </a:xfrm>
          <a:prstGeom prst="rect">
            <a:avLst/>
          </a:prstGeom>
        </p:spPr>
      </p:pic>
      <p:pic>
        <p:nvPicPr>
          <p:cNvPr id="95" name="Graphic 94">
            <a:extLst>
              <a:ext uri="{FF2B5EF4-FFF2-40B4-BE49-F238E27FC236}">
                <a16:creationId xmlns:a16="http://schemas.microsoft.com/office/drawing/2014/main" id="{7B6FDFE7-3377-4177-8797-2977244DAAED}"/>
              </a:ext>
            </a:extLst>
          </p:cNvPr>
          <p:cNvPicPr>
            <a:picLocks noChangeAspect="1"/>
          </p:cNvPicPr>
          <p:nvPr userDrawn="1"/>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1135209" y="4070478"/>
            <a:ext cx="226772" cy="298583"/>
          </a:xfrm>
          <a:prstGeom prst="rect">
            <a:avLst/>
          </a:prstGeom>
        </p:spPr>
      </p:pic>
      <p:pic>
        <p:nvPicPr>
          <p:cNvPr id="96" name="Graphic 95">
            <a:extLst>
              <a:ext uri="{FF2B5EF4-FFF2-40B4-BE49-F238E27FC236}">
                <a16:creationId xmlns:a16="http://schemas.microsoft.com/office/drawing/2014/main" id="{DF63E76B-A177-4F70-B7D2-F4514C55A5AE}"/>
              </a:ext>
            </a:extLst>
          </p:cNvPr>
          <p:cNvPicPr>
            <a:picLocks noChangeAspect="1"/>
          </p:cNvPicPr>
          <p:nvPr userDrawn="1"/>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638547" y="5209878"/>
            <a:ext cx="344303" cy="344303"/>
          </a:xfrm>
          <a:prstGeom prst="rect">
            <a:avLst/>
          </a:prstGeom>
        </p:spPr>
      </p:pic>
      <p:pic>
        <p:nvPicPr>
          <p:cNvPr id="97" name="Graphic 96">
            <a:extLst>
              <a:ext uri="{FF2B5EF4-FFF2-40B4-BE49-F238E27FC236}">
                <a16:creationId xmlns:a16="http://schemas.microsoft.com/office/drawing/2014/main" id="{1A909F25-1025-4BA6-B0F7-F58E60CA3C63}"/>
              </a:ext>
            </a:extLst>
          </p:cNvPr>
          <p:cNvPicPr>
            <a:picLocks noChangeAspect="1"/>
          </p:cNvPicPr>
          <p:nvPr userDrawn="1"/>
        </p:nvPicPr>
        <p:blipFill>
          <a:blip r:embed="rId36" cstate="email">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1105658" y="5206523"/>
            <a:ext cx="344303" cy="344303"/>
          </a:xfrm>
          <a:prstGeom prst="rect">
            <a:avLst/>
          </a:prstGeom>
        </p:spPr>
      </p:pic>
      <p:pic>
        <p:nvPicPr>
          <p:cNvPr id="98" name="Graphic 97">
            <a:extLst>
              <a:ext uri="{FF2B5EF4-FFF2-40B4-BE49-F238E27FC236}">
                <a16:creationId xmlns:a16="http://schemas.microsoft.com/office/drawing/2014/main" id="{9FDF6706-0BB5-49BD-8C0C-25E3F24C1595}"/>
              </a:ext>
            </a:extLst>
          </p:cNvPr>
          <p:cNvPicPr>
            <a:picLocks noChangeAspect="1"/>
          </p:cNvPicPr>
          <p:nvPr userDrawn="1"/>
        </p:nvPicPr>
        <p:blipFill>
          <a:blip r:embed="rId38" cstate="email">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277810" y="4666521"/>
            <a:ext cx="360737" cy="296874"/>
          </a:xfrm>
          <a:prstGeom prst="rect">
            <a:avLst/>
          </a:prstGeom>
        </p:spPr>
      </p:pic>
      <p:sp>
        <p:nvSpPr>
          <p:cNvPr id="99" name="Oval 98">
            <a:extLst>
              <a:ext uri="{FF2B5EF4-FFF2-40B4-BE49-F238E27FC236}">
                <a16:creationId xmlns:a16="http://schemas.microsoft.com/office/drawing/2014/main" id="{0EAE5C03-6047-4759-A214-2430ACA13DE6}"/>
              </a:ext>
            </a:extLst>
          </p:cNvPr>
          <p:cNvSpPr/>
          <p:nvPr userDrawn="1"/>
        </p:nvSpPr>
        <p:spPr>
          <a:xfrm>
            <a:off x="4301175" y="1887410"/>
            <a:ext cx="1293270" cy="1293270"/>
          </a:xfrm>
          <a:prstGeom prst="ellipse">
            <a:avLst/>
          </a:prstGeom>
          <a:solidFill>
            <a:srgbClr val="99C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0" name="Graphic 99">
            <a:extLst>
              <a:ext uri="{FF2B5EF4-FFF2-40B4-BE49-F238E27FC236}">
                <a16:creationId xmlns:a16="http://schemas.microsoft.com/office/drawing/2014/main" id="{4378EBC4-4E64-4C8F-9B6A-43B45B37A904}"/>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740476" y="1768415"/>
            <a:ext cx="1101358" cy="1101358"/>
          </a:xfrm>
          <a:prstGeom prst="rect">
            <a:avLst/>
          </a:prstGeom>
        </p:spPr>
      </p:pic>
      <p:grpSp>
        <p:nvGrpSpPr>
          <p:cNvPr id="101" name="Group 100">
            <a:extLst>
              <a:ext uri="{FF2B5EF4-FFF2-40B4-BE49-F238E27FC236}">
                <a16:creationId xmlns:a16="http://schemas.microsoft.com/office/drawing/2014/main" id="{F1A92E7D-8E05-49B7-A69A-7B47FC9A048A}"/>
              </a:ext>
            </a:extLst>
          </p:cNvPr>
          <p:cNvGrpSpPr/>
          <p:nvPr userDrawn="1"/>
        </p:nvGrpSpPr>
        <p:grpSpPr>
          <a:xfrm>
            <a:off x="4064965" y="1384904"/>
            <a:ext cx="2075653" cy="2075653"/>
            <a:chOff x="4850915" y="3881196"/>
            <a:chExt cx="2075653" cy="2075653"/>
          </a:xfrm>
          <a:solidFill>
            <a:schemeClr val="tx2"/>
          </a:solidFill>
        </p:grpSpPr>
        <p:pic>
          <p:nvPicPr>
            <p:cNvPr id="102" name="Graphic 101">
              <a:extLst>
                <a:ext uri="{FF2B5EF4-FFF2-40B4-BE49-F238E27FC236}">
                  <a16:creationId xmlns:a16="http://schemas.microsoft.com/office/drawing/2014/main" id="{DCF4FEF8-A497-43D0-9AD6-20C58B6EF9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9193669">
              <a:off x="4850915" y="4924553"/>
              <a:ext cx="2075653" cy="67580"/>
            </a:xfrm>
            <a:prstGeom prst="rect">
              <a:avLst/>
            </a:prstGeom>
          </p:spPr>
        </p:pic>
        <p:pic>
          <p:nvPicPr>
            <p:cNvPr id="103" name="Graphic 102">
              <a:extLst>
                <a:ext uri="{FF2B5EF4-FFF2-40B4-BE49-F238E27FC236}">
                  <a16:creationId xmlns:a16="http://schemas.microsoft.com/office/drawing/2014/main" id="{AB1BBD09-64D4-4AC2-AE0E-041284E9F7D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700000">
              <a:off x="4793103" y="4885233"/>
              <a:ext cx="2075653" cy="67580"/>
            </a:xfrm>
            <a:prstGeom prst="rect">
              <a:avLst/>
            </a:prstGeom>
          </p:spPr>
        </p:pic>
      </p:grpSp>
      <p:pic>
        <p:nvPicPr>
          <p:cNvPr id="104" name="Graphic 103">
            <a:extLst>
              <a:ext uri="{FF2B5EF4-FFF2-40B4-BE49-F238E27FC236}">
                <a16:creationId xmlns:a16="http://schemas.microsoft.com/office/drawing/2014/main" id="{50CE7F8C-87D3-4F97-9ED4-F4506D9C6F68}"/>
              </a:ext>
            </a:extLst>
          </p:cNvPr>
          <p:cNvPicPr>
            <a:picLocks noChangeAspect="1"/>
          </p:cNvPicPr>
          <p:nvPr userDrawn="1"/>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4629954" y="3018045"/>
            <a:ext cx="395407" cy="395407"/>
          </a:xfrm>
          <a:prstGeom prst="rect">
            <a:avLst/>
          </a:prstGeom>
        </p:spPr>
      </p:pic>
      <p:pic>
        <p:nvPicPr>
          <p:cNvPr id="51" name="Graphic 50">
            <a:extLst>
              <a:ext uri="{FF2B5EF4-FFF2-40B4-BE49-F238E27FC236}">
                <a16:creationId xmlns:a16="http://schemas.microsoft.com/office/drawing/2014/main" id="{DCB38EDD-378D-4846-AE7A-DAEA8704472D}"/>
              </a:ext>
            </a:extLst>
          </p:cNvPr>
          <p:cNvPicPr>
            <a:picLocks noChangeAspect="1"/>
          </p:cNvPicPr>
          <p:nvPr userDrawn="1"/>
        </p:nvPicPr>
        <p:blipFill>
          <a:blip r:embed="rId40" cstate="email">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9908912" y="6141833"/>
            <a:ext cx="1654373" cy="550176"/>
          </a:xfrm>
          <a:prstGeom prst="rect">
            <a:avLst/>
          </a:prstGeom>
        </p:spPr>
      </p:pic>
      <p:pic>
        <p:nvPicPr>
          <p:cNvPr id="52" name="Graphic 51">
            <a:extLst>
              <a:ext uri="{FF2B5EF4-FFF2-40B4-BE49-F238E27FC236}">
                <a16:creationId xmlns:a16="http://schemas.microsoft.com/office/drawing/2014/main" id="{2980ECDB-E94B-4126-9994-3DA4C61FC07F}"/>
              </a:ext>
            </a:extLst>
          </p:cNvPr>
          <p:cNvPicPr>
            <a:picLocks noChangeAspect="1"/>
          </p:cNvPicPr>
          <p:nvPr userDrawn="1"/>
        </p:nvPicPr>
        <p:blipFill rotWithShape="1">
          <a:blip r:embed="rId42">
            <a:extLst>
              <a:ext uri="{96DAC541-7B7A-43D3-8B79-37D633B846F1}">
                <asvg:svgBlip xmlns:asvg="http://schemas.microsoft.com/office/drawing/2016/SVG/main" r:embed="rId43"/>
              </a:ext>
            </a:extLst>
          </a:blip>
          <a:srcRect l="3051" t="7208"/>
          <a:stretch/>
        </p:blipFill>
        <p:spPr>
          <a:xfrm rot="10800000" flipH="1">
            <a:off x="-2240" y="5995704"/>
            <a:ext cx="2778421" cy="866775"/>
          </a:xfrm>
          <a:prstGeom prst="rect">
            <a:avLst/>
          </a:prstGeom>
        </p:spPr>
      </p:pic>
      <p:pic>
        <p:nvPicPr>
          <p:cNvPr id="53" name="Picture 52">
            <a:extLst>
              <a:ext uri="{FF2B5EF4-FFF2-40B4-BE49-F238E27FC236}">
                <a16:creationId xmlns:a16="http://schemas.microsoft.com/office/drawing/2014/main" id="{A562800F-612F-4EB0-9BCC-9FA41B6A34D2}"/>
              </a:ext>
            </a:extLst>
          </p:cNvPr>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3042271211"/>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con backup_2">
    <p:spTree>
      <p:nvGrpSpPr>
        <p:cNvPr id="1" name=""/>
        <p:cNvGrpSpPr/>
        <p:nvPr/>
      </p:nvGrpSpPr>
      <p:grpSpPr>
        <a:xfrm>
          <a:off x="0" y="0"/>
          <a:ext cx="0" cy="0"/>
          <a:chOff x="0" y="0"/>
          <a:chExt cx="0" cy="0"/>
        </a:xfrm>
      </p:grpSpPr>
      <p:sp>
        <p:nvSpPr>
          <p:cNvPr id="20" name="Slide Number Placeholder 6">
            <a:extLst>
              <a:ext uri="{FF2B5EF4-FFF2-40B4-BE49-F238E27FC236}">
                <a16:creationId xmlns:a16="http://schemas.microsoft.com/office/drawing/2014/main" id="{541D2281-ABA4-4B95-9A89-58E4A5DEBFA3}"/>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pic>
        <p:nvPicPr>
          <p:cNvPr id="58" name="Graphic 57">
            <a:extLst>
              <a:ext uri="{FF2B5EF4-FFF2-40B4-BE49-F238E27FC236}">
                <a16:creationId xmlns:a16="http://schemas.microsoft.com/office/drawing/2014/main" id="{7FF56C1E-4715-4792-BFED-576CD1CB67E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28136" y="4127935"/>
            <a:ext cx="342974" cy="381367"/>
          </a:xfrm>
          <a:prstGeom prst="rect">
            <a:avLst/>
          </a:prstGeom>
        </p:spPr>
      </p:pic>
      <p:pic>
        <p:nvPicPr>
          <p:cNvPr id="59" name="Graphic 58">
            <a:extLst>
              <a:ext uri="{FF2B5EF4-FFF2-40B4-BE49-F238E27FC236}">
                <a16:creationId xmlns:a16="http://schemas.microsoft.com/office/drawing/2014/main" id="{8CD919FE-5D39-4397-AB8B-778084AB00A5}"/>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341144" y="1631584"/>
            <a:ext cx="316958" cy="316958"/>
          </a:xfrm>
          <a:prstGeom prst="rect">
            <a:avLst/>
          </a:prstGeom>
        </p:spPr>
      </p:pic>
      <p:pic>
        <p:nvPicPr>
          <p:cNvPr id="63" name="Graphic 62">
            <a:extLst>
              <a:ext uri="{FF2B5EF4-FFF2-40B4-BE49-F238E27FC236}">
                <a16:creationId xmlns:a16="http://schemas.microsoft.com/office/drawing/2014/main" id="{B4E7A816-FA2E-4DEE-8D60-B23C29F478DA}"/>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6200000">
            <a:off x="1744607" y="3121744"/>
            <a:ext cx="366422" cy="399304"/>
          </a:xfrm>
          <a:prstGeom prst="rect">
            <a:avLst/>
          </a:prstGeom>
        </p:spPr>
      </p:pic>
      <p:pic>
        <p:nvPicPr>
          <p:cNvPr id="64" name="Graphic 63">
            <a:extLst>
              <a:ext uri="{FF2B5EF4-FFF2-40B4-BE49-F238E27FC236}">
                <a16:creationId xmlns:a16="http://schemas.microsoft.com/office/drawing/2014/main" id="{B515C562-71FF-461F-886C-B65240C6FD6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90872" y="1561170"/>
            <a:ext cx="340853" cy="340853"/>
          </a:xfrm>
          <a:prstGeom prst="rect">
            <a:avLst/>
          </a:prstGeom>
        </p:spPr>
      </p:pic>
      <p:pic>
        <p:nvPicPr>
          <p:cNvPr id="65" name="Graphic 64">
            <a:extLst>
              <a:ext uri="{FF2B5EF4-FFF2-40B4-BE49-F238E27FC236}">
                <a16:creationId xmlns:a16="http://schemas.microsoft.com/office/drawing/2014/main" id="{FA46C42A-9537-48FF-A9BC-FD7E3A7D636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759386" y="2612561"/>
            <a:ext cx="336865" cy="398113"/>
          </a:xfrm>
          <a:prstGeom prst="rect">
            <a:avLst/>
          </a:prstGeom>
        </p:spPr>
      </p:pic>
      <p:pic>
        <p:nvPicPr>
          <p:cNvPr id="66" name="Graphic 65">
            <a:extLst>
              <a:ext uri="{FF2B5EF4-FFF2-40B4-BE49-F238E27FC236}">
                <a16:creationId xmlns:a16="http://schemas.microsoft.com/office/drawing/2014/main" id="{E4D6FABE-6EA1-4D2E-9E99-7FAFEEE484A9}"/>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206529" y="1060443"/>
            <a:ext cx="309539" cy="371447"/>
          </a:xfrm>
          <a:prstGeom prst="rect">
            <a:avLst/>
          </a:prstGeom>
        </p:spPr>
      </p:pic>
      <p:pic>
        <p:nvPicPr>
          <p:cNvPr id="67" name="Graphic 66">
            <a:extLst>
              <a:ext uri="{FF2B5EF4-FFF2-40B4-BE49-F238E27FC236}">
                <a16:creationId xmlns:a16="http://schemas.microsoft.com/office/drawing/2014/main" id="{415EA723-D608-4AE9-AE4B-DF848E7CBCA7}"/>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745897" y="992246"/>
            <a:ext cx="363843" cy="439644"/>
          </a:xfrm>
          <a:prstGeom prst="rect">
            <a:avLst/>
          </a:prstGeom>
        </p:spPr>
      </p:pic>
      <p:pic>
        <p:nvPicPr>
          <p:cNvPr id="68" name="Graphic 67">
            <a:extLst>
              <a:ext uri="{FF2B5EF4-FFF2-40B4-BE49-F238E27FC236}">
                <a16:creationId xmlns:a16="http://schemas.microsoft.com/office/drawing/2014/main" id="{570190B3-B626-4E85-A6CA-697A43A43D9E}"/>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753092" y="2047000"/>
            <a:ext cx="349452" cy="279562"/>
          </a:xfrm>
          <a:prstGeom prst="rect">
            <a:avLst/>
          </a:prstGeom>
        </p:spPr>
      </p:pic>
      <p:pic>
        <p:nvPicPr>
          <p:cNvPr id="69" name="Graphic 68">
            <a:extLst>
              <a:ext uri="{FF2B5EF4-FFF2-40B4-BE49-F238E27FC236}">
                <a16:creationId xmlns:a16="http://schemas.microsoft.com/office/drawing/2014/main" id="{50A81834-0FBE-4A3C-A288-76FA11F6D6FF}"/>
              </a:ext>
            </a:extLst>
          </p:cNvPr>
          <p:cNvPicPr>
            <a:picLocks noChangeAspect="1"/>
          </p:cNvPicPr>
          <p:nvPr userDrawn="1"/>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243502" y="3201703"/>
            <a:ext cx="235592" cy="302904"/>
          </a:xfrm>
          <a:prstGeom prst="rect">
            <a:avLst/>
          </a:prstGeom>
        </p:spPr>
      </p:pic>
      <p:pic>
        <p:nvPicPr>
          <p:cNvPr id="70" name="Graphic 69">
            <a:extLst>
              <a:ext uri="{FF2B5EF4-FFF2-40B4-BE49-F238E27FC236}">
                <a16:creationId xmlns:a16="http://schemas.microsoft.com/office/drawing/2014/main" id="{0F66B51C-4D7C-4F28-B01E-39A6DAFAFD8B}"/>
              </a:ext>
            </a:extLst>
          </p:cNvPr>
          <p:cNvPicPr>
            <a:picLocks noChangeAspect="1"/>
          </p:cNvPicPr>
          <p:nvPr userDrawn="1"/>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185284" y="2038439"/>
            <a:ext cx="352029" cy="354915"/>
          </a:xfrm>
          <a:prstGeom prst="rect">
            <a:avLst/>
          </a:prstGeom>
        </p:spPr>
      </p:pic>
      <p:pic>
        <p:nvPicPr>
          <p:cNvPr id="71" name="Graphic 70">
            <a:extLst>
              <a:ext uri="{FF2B5EF4-FFF2-40B4-BE49-F238E27FC236}">
                <a16:creationId xmlns:a16="http://schemas.microsoft.com/office/drawing/2014/main" id="{6E240C25-BE99-44E9-A838-E69DAC839AD2}"/>
              </a:ext>
            </a:extLst>
          </p:cNvPr>
          <p:cNvPicPr>
            <a:picLocks noChangeAspect="1"/>
          </p:cNvPicPr>
          <p:nvPr userDrawn="1"/>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745897" y="1548554"/>
            <a:ext cx="363843" cy="340284"/>
          </a:xfrm>
          <a:prstGeom prst="rect">
            <a:avLst/>
          </a:prstGeom>
        </p:spPr>
      </p:pic>
      <p:pic>
        <p:nvPicPr>
          <p:cNvPr id="72" name="Graphic 71">
            <a:extLst>
              <a:ext uri="{FF2B5EF4-FFF2-40B4-BE49-F238E27FC236}">
                <a16:creationId xmlns:a16="http://schemas.microsoft.com/office/drawing/2014/main" id="{686B90CA-1FDC-4F6B-A49F-D0EB42145618}"/>
              </a:ext>
            </a:extLst>
          </p:cNvPr>
          <p:cNvPicPr>
            <a:picLocks noChangeAspect="1"/>
          </p:cNvPicPr>
          <p:nvPr userDrawn="1"/>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2274088" y="3651045"/>
            <a:ext cx="451071" cy="388264"/>
          </a:xfrm>
          <a:prstGeom prst="rect">
            <a:avLst/>
          </a:prstGeom>
        </p:spPr>
      </p:pic>
      <p:pic>
        <p:nvPicPr>
          <p:cNvPr id="73" name="Graphic 72">
            <a:extLst>
              <a:ext uri="{FF2B5EF4-FFF2-40B4-BE49-F238E27FC236}">
                <a16:creationId xmlns:a16="http://schemas.microsoft.com/office/drawing/2014/main" id="{E7C035B0-80FA-4798-AFD1-61930C124A8C}"/>
              </a:ext>
            </a:extLst>
          </p:cNvPr>
          <p:cNvPicPr>
            <a:picLocks noChangeAspect="1"/>
          </p:cNvPicPr>
          <p:nvPr userDrawn="1"/>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760268" y="3686094"/>
            <a:ext cx="335101" cy="335101"/>
          </a:xfrm>
          <a:prstGeom prst="rect">
            <a:avLst/>
          </a:prstGeom>
        </p:spPr>
      </p:pic>
      <p:pic>
        <p:nvPicPr>
          <p:cNvPr id="74" name="Graphic 73">
            <a:extLst>
              <a:ext uri="{FF2B5EF4-FFF2-40B4-BE49-F238E27FC236}">
                <a16:creationId xmlns:a16="http://schemas.microsoft.com/office/drawing/2014/main" id="{305C7FC3-FC6B-40E6-AB56-E39BA5C98ECA}"/>
              </a:ext>
            </a:extLst>
          </p:cNvPr>
          <p:cNvPicPr>
            <a:picLocks noChangeAspect="1"/>
          </p:cNvPicPr>
          <p:nvPr userDrawn="1"/>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309675" y="3161849"/>
            <a:ext cx="379897" cy="379896"/>
          </a:xfrm>
          <a:prstGeom prst="rect">
            <a:avLst/>
          </a:prstGeom>
        </p:spPr>
      </p:pic>
      <p:pic>
        <p:nvPicPr>
          <p:cNvPr id="75" name="Graphic 74">
            <a:extLst>
              <a:ext uri="{FF2B5EF4-FFF2-40B4-BE49-F238E27FC236}">
                <a16:creationId xmlns:a16="http://schemas.microsoft.com/office/drawing/2014/main" id="{534FFA9D-A85C-46FB-B117-9CD433FEF2E9}"/>
              </a:ext>
            </a:extLst>
          </p:cNvPr>
          <p:cNvPicPr>
            <a:picLocks noChangeAspect="1"/>
          </p:cNvPicPr>
          <p:nvPr userDrawn="1"/>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168216" y="4203735"/>
            <a:ext cx="386164" cy="359108"/>
          </a:xfrm>
          <a:prstGeom prst="rect">
            <a:avLst/>
          </a:prstGeom>
        </p:spPr>
      </p:pic>
      <p:pic>
        <p:nvPicPr>
          <p:cNvPr id="76" name="Graphic 75">
            <a:extLst>
              <a:ext uri="{FF2B5EF4-FFF2-40B4-BE49-F238E27FC236}">
                <a16:creationId xmlns:a16="http://schemas.microsoft.com/office/drawing/2014/main" id="{E6BF5049-E69A-4E4D-B8A0-22DCB1B5FF69}"/>
              </a:ext>
            </a:extLst>
          </p:cNvPr>
          <p:cNvPicPr>
            <a:picLocks noChangeAspect="1"/>
          </p:cNvPicPr>
          <p:nvPr userDrawn="1"/>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743269" y="4825683"/>
            <a:ext cx="369098" cy="366424"/>
          </a:xfrm>
          <a:prstGeom prst="rect">
            <a:avLst/>
          </a:prstGeom>
        </p:spPr>
      </p:pic>
      <p:pic>
        <p:nvPicPr>
          <p:cNvPr id="77" name="Graphic 76">
            <a:extLst>
              <a:ext uri="{FF2B5EF4-FFF2-40B4-BE49-F238E27FC236}">
                <a16:creationId xmlns:a16="http://schemas.microsoft.com/office/drawing/2014/main" id="{84D6BFFE-B6B9-4B28-8C1F-8AF6D86CB666}"/>
              </a:ext>
            </a:extLst>
          </p:cNvPr>
          <p:cNvPicPr>
            <a:picLocks noChangeAspect="1"/>
          </p:cNvPicPr>
          <p:nvPr userDrawn="1"/>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68216" y="3674473"/>
            <a:ext cx="386164" cy="395879"/>
          </a:xfrm>
          <a:prstGeom prst="rect">
            <a:avLst/>
          </a:prstGeom>
        </p:spPr>
      </p:pic>
      <p:pic>
        <p:nvPicPr>
          <p:cNvPr id="78" name="Graphic 77">
            <a:extLst>
              <a:ext uri="{FF2B5EF4-FFF2-40B4-BE49-F238E27FC236}">
                <a16:creationId xmlns:a16="http://schemas.microsoft.com/office/drawing/2014/main" id="{27741901-9E58-4C2D-BD44-92555F81A254}"/>
              </a:ext>
            </a:extLst>
          </p:cNvPr>
          <p:cNvPicPr>
            <a:picLocks noChangeAspect="1"/>
          </p:cNvPicPr>
          <p:nvPr userDrawn="1"/>
        </p:nvPicPr>
        <p:blipFill>
          <a:blip r:embed="rId36" cstate="email">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781808" y="4112570"/>
            <a:ext cx="292021" cy="434990"/>
          </a:xfrm>
          <a:prstGeom prst="rect">
            <a:avLst/>
          </a:prstGeom>
        </p:spPr>
      </p:pic>
      <p:pic>
        <p:nvPicPr>
          <p:cNvPr id="79" name="Graphic 78">
            <a:extLst>
              <a:ext uri="{FF2B5EF4-FFF2-40B4-BE49-F238E27FC236}">
                <a16:creationId xmlns:a16="http://schemas.microsoft.com/office/drawing/2014/main" id="{4DA478C7-2BC5-4E03-8FEF-59026063D0DF}"/>
              </a:ext>
            </a:extLst>
          </p:cNvPr>
          <p:cNvPicPr>
            <a:picLocks noChangeAspect="1"/>
          </p:cNvPicPr>
          <p:nvPr userDrawn="1"/>
        </p:nvPicPr>
        <p:blipFill>
          <a:blip r:embed="rId38" cstate="email">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180811" y="4812910"/>
            <a:ext cx="360975" cy="385964"/>
          </a:xfrm>
          <a:prstGeom prst="rect">
            <a:avLst/>
          </a:prstGeom>
        </p:spPr>
      </p:pic>
      <p:pic>
        <p:nvPicPr>
          <p:cNvPr id="80" name="Graphic 79">
            <a:extLst>
              <a:ext uri="{FF2B5EF4-FFF2-40B4-BE49-F238E27FC236}">
                <a16:creationId xmlns:a16="http://schemas.microsoft.com/office/drawing/2014/main" id="{41CAEB11-3AF5-4A9B-95BB-BA534A8F1538}"/>
              </a:ext>
            </a:extLst>
          </p:cNvPr>
          <p:cNvPicPr>
            <a:picLocks noChangeAspect="1"/>
          </p:cNvPicPr>
          <p:nvPr userDrawn="1"/>
        </p:nvPicPr>
        <p:blipFill>
          <a:blip r:embed="rId40" cstate="email">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286713" y="2041971"/>
            <a:ext cx="425820" cy="312472"/>
          </a:xfrm>
          <a:prstGeom prst="rect">
            <a:avLst/>
          </a:prstGeom>
        </p:spPr>
      </p:pic>
      <p:pic>
        <p:nvPicPr>
          <p:cNvPr id="81" name="Graphic 80">
            <a:extLst>
              <a:ext uri="{FF2B5EF4-FFF2-40B4-BE49-F238E27FC236}">
                <a16:creationId xmlns:a16="http://schemas.microsoft.com/office/drawing/2014/main" id="{C550AA35-96A6-4DA3-99C8-C1F598D76976}"/>
              </a:ext>
            </a:extLst>
          </p:cNvPr>
          <p:cNvPicPr>
            <a:picLocks noChangeAspect="1"/>
          </p:cNvPicPr>
          <p:nvPr userDrawn="1"/>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338531" y="4758029"/>
            <a:ext cx="322185" cy="427515"/>
          </a:xfrm>
          <a:prstGeom prst="rect">
            <a:avLst/>
          </a:prstGeom>
        </p:spPr>
      </p:pic>
      <p:pic>
        <p:nvPicPr>
          <p:cNvPr id="82" name="Graphic 81">
            <a:extLst>
              <a:ext uri="{FF2B5EF4-FFF2-40B4-BE49-F238E27FC236}">
                <a16:creationId xmlns:a16="http://schemas.microsoft.com/office/drawing/2014/main" id="{E8A41C7F-89A8-4743-AF45-649863856F52}"/>
              </a:ext>
            </a:extLst>
          </p:cNvPr>
          <p:cNvPicPr>
            <a:picLocks noChangeAspect="1"/>
          </p:cNvPicPr>
          <p:nvPr userDrawn="1"/>
        </p:nvPicPr>
        <p:blipFill>
          <a:blip r:embed="rId44" cstate="email">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2308158" y="2606351"/>
            <a:ext cx="382930" cy="413320"/>
          </a:xfrm>
          <a:prstGeom prst="rect">
            <a:avLst/>
          </a:prstGeom>
        </p:spPr>
      </p:pic>
      <p:pic>
        <p:nvPicPr>
          <p:cNvPr id="83" name="Graphic 82">
            <a:extLst>
              <a:ext uri="{FF2B5EF4-FFF2-40B4-BE49-F238E27FC236}">
                <a16:creationId xmlns:a16="http://schemas.microsoft.com/office/drawing/2014/main" id="{7950F2F8-3B70-4A3A-96BA-DFD22A6A11BD}"/>
              </a:ext>
            </a:extLst>
          </p:cNvPr>
          <p:cNvPicPr>
            <a:picLocks noChangeAspect="1"/>
          </p:cNvPicPr>
          <p:nvPr userDrawn="1"/>
        </p:nvPicPr>
        <p:blipFill>
          <a:blip r:embed="rId46" cstate="email">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2895520" y="3213047"/>
            <a:ext cx="351227" cy="325528"/>
          </a:xfrm>
          <a:prstGeom prst="rect">
            <a:avLst/>
          </a:prstGeom>
        </p:spPr>
      </p:pic>
      <p:pic>
        <p:nvPicPr>
          <p:cNvPr id="84" name="Graphic 83">
            <a:extLst>
              <a:ext uri="{FF2B5EF4-FFF2-40B4-BE49-F238E27FC236}">
                <a16:creationId xmlns:a16="http://schemas.microsoft.com/office/drawing/2014/main" id="{E078E9A8-41ED-49A0-A267-DD19A1ACB024}"/>
              </a:ext>
            </a:extLst>
          </p:cNvPr>
          <p:cNvPicPr>
            <a:picLocks noChangeAspect="1"/>
          </p:cNvPicPr>
          <p:nvPr userDrawn="1"/>
        </p:nvPicPr>
        <p:blipFill>
          <a:blip r:embed="rId48" cstate="email">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2333063" y="1079776"/>
            <a:ext cx="333121" cy="333121"/>
          </a:xfrm>
          <a:prstGeom prst="rect">
            <a:avLst/>
          </a:prstGeom>
        </p:spPr>
      </p:pic>
      <p:pic>
        <p:nvPicPr>
          <p:cNvPr id="85" name="Graphic 84">
            <a:extLst>
              <a:ext uri="{FF2B5EF4-FFF2-40B4-BE49-F238E27FC236}">
                <a16:creationId xmlns:a16="http://schemas.microsoft.com/office/drawing/2014/main" id="{AF0A7A93-C00D-4182-AF3A-FACDC14F8F77}"/>
              </a:ext>
            </a:extLst>
          </p:cNvPr>
          <p:cNvPicPr>
            <a:picLocks noChangeAspect="1"/>
          </p:cNvPicPr>
          <p:nvPr userDrawn="1"/>
        </p:nvPicPr>
        <p:blipFill>
          <a:blip r:embed="rId50" cstate="email">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2888715" y="1063748"/>
            <a:ext cx="364836" cy="364836"/>
          </a:xfrm>
          <a:prstGeom prst="rect">
            <a:avLst/>
          </a:prstGeom>
        </p:spPr>
      </p:pic>
      <p:pic>
        <p:nvPicPr>
          <p:cNvPr id="86" name="Graphic 85">
            <a:extLst>
              <a:ext uri="{FF2B5EF4-FFF2-40B4-BE49-F238E27FC236}">
                <a16:creationId xmlns:a16="http://schemas.microsoft.com/office/drawing/2014/main" id="{9EA694B0-7435-4608-9B8A-46EA135D25C2}"/>
              </a:ext>
            </a:extLst>
          </p:cNvPr>
          <p:cNvPicPr>
            <a:picLocks noChangeAspect="1"/>
          </p:cNvPicPr>
          <p:nvPr userDrawn="1"/>
        </p:nvPicPr>
        <p:blipFill>
          <a:blip r:embed="rId52" cstate="email">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2865959" y="2039006"/>
            <a:ext cx="410349" cy="315438"/>
          </a:xfrm>
          <a:prstGeom prst="rect">
            <a:avLst/>
          </a:prstGeom>
        </p:spPr>
      </p:pic>
      <p:pic>
        <p:nvPicPr>
          <p:cNvPr id="87" name="Graphic 86">
            <a:extLst>
              <a:ext uri="{FF2B5EF4-FFF2-40B4-BE49-F238E27FC236}">
                <a16:creationId xmlns:a16="http://schemas.microsoft.com/office/drawing/2014/main" id="{284FE01A-9613-4BE3-8E69-87763B3DF284}"/>
              </a:ext>
            </a:extLst>
          </p:cNvPr>
          <p:cNvPicPr>
            <a:picLocks noChangeAspect="1"/>
          </p:cNvPicPr>
          <p:nvPr userDrawn="1"/>
        </p:nvPicPr>
        <p:blipFill>
          <a:blip r:embed="rId54" cstate="email">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2876135" y="2624365"/>
            <a:ext cx="389997" cy="364836"/>
          </a:xfrm>
          <a:prstGeom prst="rect">
            <a:avLst/>
          </a:prstGeom>
        </p:spPr>
      </p:pic>
      <p:pic>
        <p:nvPicPr>
          <p:cNvPr id="88" name="Graphic 87">
            <a:extLst>
              <a:ext uri="{FF2B5EF4-FFF2-40B4-BE49-F238E27FC236}">
                <a16:creationId xmlns:a16="http://schemas.microsoft.com/office/drawing/2014/main" id="{93A0C8DA-E8BB-46D6-B8EA-D3379F0D5D8A}"/>
              </a:ext>
            </a:extLst>
          </p:cNvPr>
          <p:cNvPicPr>
            <a:picLocks noChangeAspect="1"/>
          </p:cNvPicPr>
          <p:nvPr userDrawn="1"/>
        </p:nvPicPr>
        <p:blipFill>
          <a:blip r:embed="rId56" cstate="email">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2893911" y="1572352"/>
            <a:ext cx="354445" cy="360116"/>
          </a:xfrm>
          <a:prstGeom prst="rect">
            <a:avLst/>
          </a:prstGeom>
        </p:spPr>
      </p:pic>
      <p:pic>
        <p:nvPicPr>
          <p:cNvPr id="89" name="Graphic 88">
            <a:extLst>
              <a:ext uri="{FF2B5EF4-FFF2-40B4-BE49-F238E27FC236}">
                <a16:creationId xmlns:a16="http://schemas.microsoft.com/office/drawing/2014/main" id="{B9B4F33C-A178-4223-BD95-CCB2DA14AEED}"/>
              </a:ext>
            </a:extLst>
          </p:cNvPr>
          <p:cNvPicPr>
            <a:picLocks noChangeAspect="1"/>
          </p:cNvPicPr>
          <p:nvPr userDrawn="1"/>
        </p:nvPicPr>
        <p:blipFill>
          <a:blip r:embed="rId58" cstate="email">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3467173" y="1603996"/>
            <a:ext cx="359469" cy="359469"/>
          </a:xfrm>
          <a:prstGeom prst="rect">
            <a:avLst/>
          </a:prstGeom>
        </p:spPr>
      </p:pic>
      <p:pic>
        <p:nvPicPr>
          <p:cNvPr id="90" name="Graphic 89">
            <a:extLst>
              <a:ext uri="{FF2B5EF4-FFF2-40B4-BE49-F238E27FC236}">
                <a16:creationId xmlns:a16="http://schemas.microsoft.com/office/drawing/2014/main" id="{37137451-FDF4-4FE2-B00F-402F54F57B6D}"/>
              </a:ext>
            </a:extLst>
          </p:cNvPr>
          <p:cNvPicPr>
            <a:picLocks noChangeAspect="1"/>
          </p:cNvPicPr>
          <p:nvPr userDrawn="1"/>
        </p:nvPicPr>
        <p:blipFill>
          <a:blip r:embed="rId60" cstate="email">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3456433" y="3149022"/>
            <a:ext cx="380948" cy="388003"/>
          </a:xfrm>
          <a:prstGeom prst="rect">
            <a:avLst/>
          </a:prstGeom>
        </p:spPr>
      </p:pic>
      <p:pic>
        <p:nvPicPr>
          <p:cNvPr id="91" name="Graphic 90">
            <a:extLst>
              <a:ext uri="{FF2B5EF4-FFF2-40B4-BE49-F238E27FC236}">
                <a16:creationId xmlns:a16="http://schemas.microsoft.com/office/drawing/2014/main" id="{1EE2A353-59AB-4086-89C3-72C416CA5298}"/>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3505765" y="4182755"/>
            <a:ext cx="282285" cy="322611"/>
          </a:xfrm>
          <a:prstGeom prst="rect">
            <a:avLst/>
          </a:prstGeom>
        </p:spPr>
      </p:pic>
      <p:pic>
        <p:nvPicPr>
          <p:cNvPr id="92" name="Graphic 91">
            <a:extLst>
              <a:ext uri="{FF2B5EF4-FFF2-40B4-BE49-F238E27FC236}">
                <a16:creationId xmlns:a16="http://schemas.microsoft.com/office/drawing/2014/main" id="{82845F0A-3AEC-45FB-9C85-79B369236511}"/>
              </a:ext>
            </a:extLst>
          </p:cNvPr>
          <p:cNvPicPr>
            <a:picLocks noChangeAspect="1"/>
          </p:cNvPicPr>
          <p:nvPr userDrawn="1"/>
        </p:nvPicPr>
        <p:blipFill>
          <a:blip r:embed="rId64" cstate="email">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2888715" y="4758029"/>
            <a:ext cx="364836" cy="347075"/>
          </a:xfrm>
          <a:prstGeom prst="rect">
            <a:avLst/>
          </a:prstGeom>
        </p:spPr>
      </p:pic>
      <p:pic>
        <p:nvPicPr>
          <p:cNvPr id="93" name="Graphic 92">
            <a:extLst>
              <a:ext uri="{FF2B5EF4-FFF2-40B4-BE49-F238E27FC236}">
                <a16:creationId xmlns:a16="http://schemas.microsoft.com/office/drawing/2014/main" id="{98639E85-78EA-47AE-9F44-D56E77E8E8E2}"/>
              </a:ext>
            </a:extLst>
          </p:cNvPr>
          <p:cNvPicPr>
            <a:picLocks noChangeAspect="1"/>
          </p:cNvPicPr>
          <p:nvPr userDrawn="1"/>
        </p:nvPicPr>
        <p:blipFill>
          <a:blip r:embed="rId66" cstate="email">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3462922" y="2044245"/>
            <a:ext cx="367971" cy="393482"/>
          </a:xfrm>
          <a:prstGeom prst="rect">
            <a:avLst/>
          </a:prstGeom>
        </p:spPr>
      </p:pic>
      <p:pic>
        <p:nvPicPr>
          <p:cNvPr id="94" name="Graphic 93">
            <a:extLst>
              <a:ext uri="{FF2B5EF4-FFF2-40B4-BE49-F238E27FC236}">
                <a16:creationId xmlns:a16="http://schemas.microsoft.com/office/drawing/2014/main" id="{D927692D-4135-4588-8367-2FCEDA7EE7AE}"/>
              </a:ext>
            </a:extLst>
          </p:cNvPr>
          <p:cNvPicPr>
            <a:picLocks noChangeAspect="1"/>
          </p:cNvPicPr>
          <p:nvPr userDrawn="1"/>
        </p:nvPicPr>
        <p:blipFill>
          <a:blip r:embed="rId68" cstate="email">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3445942" y="2616121"/>
            <a:ext cx="401931" cy="415819"/>
          </a:xfrm>
          <a:prstGeom prst="rect">
            <a:avLst/>
          </a:prstGeom>
        </p:spPr>
      </p:pic>
      <p:pic>
        <p:nvPicPr>
          <p:cNvPr id="95" name="Graphic 94">
            <a:extLst>
              <a:ext uri="{FF2B5EF4-FFF2-40B4-BE49-F238E27FC236}">
                <a16:creationId xmlns:a16="http://schemas.microsoft.com/office/drawing/2014/main" id="{DFA213FF-D69C-449A-BA6B-79E73CCE8341}"/>
              </a:ext>
            </a:extLst>
          </p:cNvPr>
          <p:cNvPicPr>
            <a:picLocks noChangeAspect="1"/>
          </p:cNvPicPr>
          <p:nvPr userDrawn="1"/>
        </p:nvPicPr>
        <p:blipFill>
          <a:blip r:embed="rId70" cstate="email">
            <a:extLst>
              <a:ext uri="{28A0092B-C50C-407E-A947-70E740481C1C}">
                <a14:useLocalDpi xmlns:a14="http://schemas.microsoft.com/office/drawing/2010/main"/>
              </a:ext>
              <a:ext uri="{96DAC541-7B7A-43D3-8B79-37D633B846F1}">
                <asvg:svgBlip xmlns:asvg="http://schemas.microsoft.com/office/drawing/2016/SVG/main" r:embed="rId71"/>
              </a:ext>
            </a:extLst>
          </a:blip>
          <a:stretch>
            <a:fillRect/>
          </a:stretch>
        </p:blipFill>
        <p:spPr>
          <a:xfrm>
            <a:off x="3485602" y="3698585"/>
            <a:ext cx="322610" cy="322610"/>
          </a:xfrm>
          <a:prstGeom prst="rect">
            <a:avLst/>
          </a:prstGeom>
        </p:spPr>
      </p:pic>
      <p:pic>
        <p:nvPicPr>
          <p:cNvPr id="96" name="Graphic 95">
            <a:extLst>
              <a:ext uri="{FF2B5EF4-FFF2-40B4-BE49-F238E27FC236}">
                <a16:creationId xmlns:a16="http://schemas.microsoft.com/office/drawing/2014/main" id="{B03A5E32-0B97-4C7F-BE48-6D21169A7925}"/>
              </a:ext>
            </a:extLst>
          </p:cNvPr>
          <p:cNvPicPr>
            <a:picLocks noChangeAspect="1"/>
          </p:cNvPicPr>
          <p:nvPr userDrawn="1"/>
        </p:nvPicPr>
        <p:blipFill>
          <a:blip r:embed="rId72" cstate="email">
            <a:extLst>
              <a:ext uri="{28A0092B-C50C-407E-A947-70E740481C1C}">
                <a14:useLocalDpi xmlns:a14="http://schemas.microsoft.com/office/drawing/2010/main"/>
              </a:ext>
              <a:ext uri="{96DAC541-7B7A-43D3-8B79-37D633B846F1}">
                <asvg:svgBlip xmlns:asvg="http://schemas.microsoft.com/office/drawing/2016/SVG/main" r:embed="rId73"/>
              </a:ext>
            </a:extLst>
          </a:blip>
          <a:stretch>
            <a:fillRect/>
          </a:stretch>
        </p:blipFill>
        <p:spPr>
          <a:xfrm>
            <a:off x="2881792" y="4192764"/>
            <a:ext cx="378682" cy="299821"/>
          </a:xfrm>
          <a:prstGeom prst="rect">
            <a:avLst/>
          </a:prstGeom>
        </p:spPr>
      </p:pic>
      <p:pic>
        <p:nvPicPr>
          <p:cNvPr id="97" name="Graphic 96">
            <a:extLst>
              <a:ext uri="{FF2B5EF4-FFF2-40B4-BE49-F238E27FC236}">
                <a16:creationId xmlns:a16="http://schemas.microsoft.com/office/drawing/2014/main" id="{9C5BFD37-B3A3-4713-9798-F56C88EC8BE7}"/>
              </a:ext>
            </a:extLst>
          </p:cNvPr>
          <p:cNvPicPr>
            <a:picLocks noChangeAspect="1"/>
          </p:cNvPicPr>
          <p:nvPr userDrawn="1"/>
        </p:nvPicPr>
        <p:blipFill>
          <a:blip r:embed="rId74" cstate="email">
            <a:extLst>
              <a:ext uri="{28A0092B-C50C-407E-A947-70E740481C1C}">
                <a14:useLocalDpi xmlns:a14="http://schemas.microsoft.com/office/drawing/2010/main"/>
              </a:ext>
              <a:ext uri="{96DAC541-7B7A-43D3-8B79-37D633B846F1}">
                <asvg:svgBlip xmlns:asvg="http://schemas.microsoft.com/office/drawing/2016/SVG/main" r:embed="rId75"/>
              </a:ext>
            </a:extLst>
          </a:blip>
          <a:stretch>
            <a:fillRect/>
          </a:stretch>
        </p:blipFill>
        <p:spPr>
          <a:xfrm>
            <a:off x="3469685" y="1079776"/>
            <a:ext cx="354445" cy="354445"/>
          </a:xfrm>
          <a:prstGeom prst="rect">
            <a:avLst/>
          </a:prstGeom>
        </p:spPr>
      </p:pic>
      <p:pic>
        <p:nvPicPr>
          <p:cNvPr id="98" name="Graphic 97">
            <a:extLst>
              <a:ext uri="{FF2B5EF4-FFF2-40B4-BE49-F238E27FC236}">
                <a16:creationId xmlns:a16="http://schemas.microsoft.com/office/drawing/2014/main" id="{43292CBD-3B27-4A51-ABBB-AA366DC79122}"/>
              </a:ext>
            </a:extLst>
          </p:cNvPr>
          <p:cNvPicPr>
            <a:picLocks noChangeAspect="1"/>
          </p:cNvPicPr>
          <p:nvPr userDrawn="1"/>
        </p:nvPicPr>
        <p:blipFill>
          <a:blip r:embed="rId76" cstate="email">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4065209" y="1603996"/>
            <a:ext cx="232155" cy="308561"/>
          </a:xfrm>
          <a:prstGeom prst="rect">
            <a:avLst/>
          </a:prstGeom>
        </p:spPr>
      </p:pic>
      <p:pic>
        <p:nvPicPr>
          <p:cNvPr id="99" name="Graphic 98">
            <a:extLst>
              <a:ext uri="{FF2B5EF4-FFF2-40B4-BE49-F238E27FC236}">
                <a16:creationId xmlns:a16="http://schemas.microsoft.com/office/drawing/2014/main" id="{9F922BC2-ECD1-4D35-90EF-017AAFB5E646}"/>
              </a:ext>
            </a:extLst>
          </p:cNvPr>
          <p:cNvPicPr>
            <a:picLocks noChangeAspect="1"/>
          </p:cNvPicPr>
          <p:nvPr userDrawn="1"/>
        </p:nvPicPr>
        <p:blipFill>
          <a:blip r:embed="rId78" cstate="email">
            <a:extLst>
              <a:ext uri="{28A0092B-C50C-407E-A947-70E740481C1C}">
                <a14:useLocalDpi xmlns:a14="http://schemas.microsoft.com/office/drawing/2010/main"/>
              </a:ext>
              <a:ext uri="{96DAC541-7B7A-43D3-8B79-37D633B846F1}">
                <asvg:svgBlip xmlns:asvg="http://schemas.microsoft.com/office/drawing/2016/SVG/main" r:embed="rId79"/>
              </a:ext>
            </a:extLst>
          </a:blip>
          <a:stretch>
            <a:fillRect/>
          </a:stretch>
        </p:blipFill>
        <p:spPr>
          <a:xfrm>
            <a:off x="4004939" y="1992011"/>
            <a:ext cx="352695" cy="447769"/>
          </a:xfrm>
          <a:prstGeom prst="rect">
            <a:avLst/>
          </a:prstGeom>
        </p:spPr>
      </p:pic>
      <p:pic>
        <p:nvPicPr>
          <p:cNvPr id="100" name="Graphic 99">
            <a:extLst>
              <a:ext uri="{FF2B5EF4-FFF2-40B4-BE49-F238E27FC236}">
                <a16:creationId xmlns:a16="http://schemas.microsoft.com/office/drawing/2014/main" id="{ABAFB8A4-1256-4FBE-A338-E3539641AF98}"/>
              </a:ext>
            </a:extLst>
          </p:cNvPr>
          <p:cNvPicPr>
            <a:picLocks noChangeAspect="1"/>
          </p:cNvPicPr>
          <p:nvPr userDrawn="1"/>
        </p:nvPicPr>
        <p:blipFill>
          <a:blip r:embed="rId80" cstate="email">
            <a:extLst>
              <a:ext uri="{28A0092B-C50C-407E-A947-70E740481C1C}">
                <a14:useLocalDpi xmlns:a14="http://schemas.microsoft.com/office/drawing/2010/main"/>
              </a:ext>
              <a:ext uri="{96DAC541-7B7A-43D3-8B79-37D633B846F1}">
                <asvg:svgBlip xmlns:asvg="http://schemas.microsoft.com/office/drawing/2016/SVG/main" r:embed="rId81"/>
              </a:ext>
            </a:extLst>
          </a:blip>
          <a:stretch>
            <a:fillRect/>
          </a:stretch>
        </p:blipFill>
        <p:spPr>
          <a:xfrm>
            <a:off x="4530809" y="3138184"/>
            <a:ext cx="369499" cy="358865"/>
          </a:xfrm>
          <a:prstGeom prst="rect">
            <a:avLst/>
          </a:prstGeom>
        </p:spPr>
      </p:pic>
      <p:pic>
        <p:nvPicPr>
          <p:cNvPr id="101" name="Graphic 100">
            <a:extLst>
              <a:ext uri="{FF2B5EF4-FFF2-40B4-BE49-F238E27FC236}">
                <a16:creationId xmlns:a16="http://schemas.microsoft.com/office/drawing/2014/main" id="{6F19DA16-4D2F-4C6E-A0D4-5A005C67D082}"/>
              </a:ext>
            </a:extLst>
          </p:cNvPr>
          <p:cNvPicPr>
            <a:picLocks noChangeAspect="1"/>
          </p:cNvPicPr>
          <p:nvPr userDrawn="1"/>
        </p:nvPicPr>
        <p:blipFill>
          <a:blip r:embed="rId82" cstate="email">
            <a:extLst>
              <a:ext uri="{28A0092B-C50C-407E-A947-70E740481C1C}">
                <a14:useLocalDpi xmlns:a14="http://schemas.microsoft.com/office/drawing/2010/main"/>
              </a:ext>
              <a:ext uri="{96DAC541-7B7A-43D3-8B79-37D633B846F1}">
                <asvg:svgBlip xmlns:asvg="http://schemas.microsoft.com/office/drawing/2016/SVG/main" r:embed="rId83"/>
              </a:ext>
            </a:extLst>
          </a:blip>
          <a:stretch>
            <a:fillRect/>
          </a:stretch>
        </p:blipFill>
        <p:spPr>
          <a:xfrm>
            <a:off x="3495568" y="4749148"/>
            <a:ext cx="302678" cy="364836"/>
          </a:xfrm>
          <a:prstGeom prst="rect">
            <a:avLst/>
          </a:prstGeom>
        </p:spPr>
      </p:pic>
      <p:pic>
        <p:nvPicPr>
          <p:cNvPr id="102" name="Graphic 101">
            <a:extLst>
              <a:ext uri="{FF2B5EF4-FFF2-40B4-BE49-F238E27FC236}">
                <a16:creationId xmlns:a16="http://schemas.microsoft.com/office/drawing/2014/main" id="{BE2D4C3D-3B5C-4CC6-A980-07CCBA41E489}"/>
              </a:ext>
            </a:extLst>
          </p:cNvPr>
          <p:cNvPicPr>
            <a:picLocks noChangeAspect="1"/>
          </p:cNvPicPr>
          <p:nvPr userDrawn="1"/>
        </p:nvPicPr>
        <p:blipFill>
          <a:blip r:embed="rId84" cstate="email">
            <a:extLst>
              <a:ext uri="{28A0092B-C50C-407E-A947-70E740481C1C}">
                <a14:useLocalDpi xmlns:a14="http://schemas.microsoft.com/office/drawing/2010/main"/>
              </a:ext>
              <a:ext uri="{96DAC541-7B7A-43D3-8B79-37D633B846F1}">
                <asvg:svgBlip xmlns:asvg="http://schemas.microsoft.com/office/drawing/2016/SVG/main" r:embed="rId85"/>
              </a:ext>
            </a:extLst>
          </a:blip>
          <a:stretch>
            <a:fillRect/>
          </a:stretch>
        </p:blipFill>
        <p:spPr>
          <a:xfrm>
            <a:off x="1173114" y="2634306"/>
            <a:ext cx="376368" cy="376368"/>
          </a:xfrm>
          <a:prstGeom prst="rect">
            <a:avLst/>
          </a:prstGeom>
        </p:spPr>
      </p:pic>
      <p:pic>
        <p:nvPicPr>
          <p:cNvPr id="103" name="Graphic 102">
            <a:extLst>
              <a:ext uri="{FF2B5EF4-FFF2-40B4-BE49-F238E27FC236}">
                <a16:creationId xmlns:a16="http://schemas.microsoft.com/office/drawing/2014/main" id="{8D4FDA9F-5E6C-406A-852F-CE8ED31B46E2}"/>
              </a:ext>
            </a:extLst>
          </p:cNvPr>
          <p:cNvPicPr>
            <a:picLocks noChangeAspect="1"/>
          </p:cNvPicPr>
          <p:nvPr userDrawn="1"/>
        </p:nvPicPr>
        <p:blipFill>
          <a:blip r:embed="rId86" cstate="email">
            <a:extLst>
              <a:ext uri="{28A0092B-C50C-407E-A947-70E740481C1C}">
                <a14:useLocalDpi xmlns:a14="http://schemas.microsoft.com/office/drawing/2010/main"/>
              </a:ext>
              <a:ext uri="{96DAC541-7B7A-43D3-8B79-37D633B846F1}">
                <asvg:svgBlip xmlns:asvg="http://schemas.microsoft.com/office/drawing/2016/SVG/main" r:embed="rId87"/>
              </a:ext>
            </a:extLst>
          </a:blip>
          <a:stretch>
            <a:fillRect/>
          </a:stretch>
        </p:blipFill>
        <p:spPr>
          <a:xfrm>
            <a:off x="4040836" y="1058958"/>
            <a:ext cx="280901" cy="337214"/>
          </a:xfrm>
          <a:prstGeom prst="rect">
            <a:avLst/>
          </a:prstGeom>
        </p:spPr>
      </p:pic>
      <p:pic>
        <p:nvPicPr>
          <p:cNvPr id="104" name="Graphic 103">
            <a:extLst>
              <a:ext uri="{FF2B5EF4-FFF2-40B4-BE49-F238E27FC236}">
                <a16:creationId xmlns:a16="http://schemas.microsoft.com/office/drawing/2014/main" id="{18B889AA-27B3-468D-B57D-0BA29DA3C3EE}"/>
              </a:ext>
            </a:extLst>
          </p:cNvPr>
          <p:cNvPicPr>
            <a:picLocks noChangeAspect="1"/>
          </p:cNvPicPr>
          <p:nvPr userDrawn="1"/>
        </p:nvPicPr>
        <p:blipFill>
          <a:blip r:embed="rId88" cstate="email">
            <a:extLst>
              <a:ext uri="{28A0092B-C50C-407E-A947-70E740481C1C}">
                <a14:useLocalDpi xmlns:a14="http://schemas.microsoft.com/office/drawing/2010/main"/>
              </a:ext>
              <a:ext uri="{96DAC541-7B7A-43D3-8B79-37D633B846F1}">
                <asvg:svgBlip xmlns:asvg="http://schemas.microsoft.com/office/drawing/2016/SVG/main" r:embed="rId89"/>
              </a:ext>
            </a:extLst>
          </a:blip>
          <a:stretch>
            <a:fillRect/>
          </a:stretch>
        </p:blipFill>
        <p:spPr>
          <a:xfrm>
            <a:off x="4027522" y="2598232"/>
            <a:ext cx="307528" cy="448515"/>
          </a:xfrm>
          <a:prstGeom prst="rect">
            <a:avLst/>
          </a:prstGeom>
        </p:spPr>
      </p:pic>
      <p:pic>
        <p:nvPicPr>
          <p:cNvPr id="105" name="Graphic 104">
            <a:extLst>
              <a:ext uri="{FF2B5EF4-FFF2-40B4-BE49-F238E27FC236}">
                <a16:creationId xmlns:a16="http://schemas.microsoft.com/office/drawing/2014/main" id="{1C8784E8-AB90-4B40-AE87-1ED99DAE9F2B}"/>
              </a:ext>
            </a:extLst>
          </p:cNvPr>
          <p:cNvPicPr>
            <a:picLocks noChangeAspect="1"/>
          </p:cNvPicPr>
          <p:nvPr userDrawn="1"/>
        </p:nvPicPr>
        <p:blipFill>
          <a:blip r:embed="rId90" cstate="email">
            <a:extLst>
              <a:ext uri="{28A0092B-C50C-407E-A947-70E740481C1C}">
                <a14:useLocalDpi xmlns:a14="http://schemas.microsoft.com/office/drawing/2010/main"/>
              </a:ext>
              <a:ext uri="{96DAC541-7B7A-43D3-8B79-37D633B846F1}">
                <asvg:svgBlip xmlns:asvg="http://schemas.microsoft.com/office/drawing/2016/SVG/main" r:embed="rId91"/>
              </a:ext>
            </a:extLst>
          </a:blip>
          <a:stretch>
            <a:fillRect/>
          </a:stretch>
        </p:blipFill>
        <p:spPr>
          <a:xfrm>
            <a:off x="4533140" y="2122554"/>
            <a:ext cx="364836" cy="364836"/>
          </a:xfrm>
          <a:prstGeom prst="rect">
            <a:avLst/>
          </a:prstGeom>
        </p:spPr>
      </p:pic>
      <p:pic>
        <p:nvPicPr>
          <p:cNvPr id="106" name="Graphic 105">
            <a:extLst>
              <a:ext uri="{FF2B5EF4-FFF2-40B4-BE49-F238E27FC236}">
                <a16:creationId xmlns:a16="http://schemas.microsoft.com/office/drawing/2014/main" id="{C2C8CCA6-CD73-4CFD-8397-B682913A0B5D}"/>
              </a:ext>
            </a:extLst>
          </p:cNvPr>
          <p:cNvPicPr>
            <a:picLocks noChangeAspect="1"/>
          </p:cNvPicPr>
          <p:nvPr userDrawn="1"/>
        </p:nvPicPr>
        <p:blipFill>
          <a:blip r:embed="rId92" cstate="email">
            <a:extLst>
              <a:ext uri="{28A0092B-C50C-407E-A947-70E740481C1C}">
                <a14:useLocalDpi xmlns:a14="http://schemas.microsoft.com/office/drawing/2010/main"/>
              </a:ext>
              <a:ext uri="{96DAC541-7B7A-43D3-8B79-37D633B846F1}">
                <asvg:svgBlip xmlns:asvg="http://schemas.microsoft.com/office/drawing/2016/SVG/main" r:embed="rId93"/>
              </a:ext>
            </a:extLst>
          </a:blip>
          <a:stretch>
            <a:fillRect/>
          </a:stretch>
        </p:blipFill>
        <p:spPr>
          <a:xfrm>
            <a:off x="4059947" y="3159456"/>
            <a:ext cx="242678" cy="359108"/>
          </a:xfrm>
          <a:prstGeom prst="rect">
            <a:avLst/>
          </a:prstGeom>
        </p:spPr>
      </p:pic>
      <p:pic>
        <p:nvPicPr>
          <p:cNvPr id="107" name="Graphic 106">
            <a:extLst>
              <a:ext uri="{FF2B5EF4-FFF2-40B4-BE49-F238E27FC236}">
                <a16:creationId xmlns:a16="http://schemas.microsoft.com/office/drawing/2014/main" id="{8D697457-7678-4DE9-AB0F-EA346E6C2732}"/>
              </a:ext>
            </a:extLst>
          </p:cNvPr>
          <p:cNvPicPr>
            <a:picLocks noChangeAspect="1"/>
          </p:cNvPicPr>
          <p:nvPr userDrawn="1"/>
        </p:nvPicPr>
        <p:blipFill>
          <a:blip r:embed="rId94" cstate="email">
            <a:extLst>
              <a:ext uri="{28A0092B-C50C-407E-A947-70E740481C1C}">
                <a14:useLocalDpi xmlns:a14="http://schemas.microsoft.com/office/drawing/2010/main"/>
              </a:ext>
              <a:ext uri="{96DAC541-7B7A-43D3-8B79-37D633B846F1}">
                <asvg:svgBlip xmlns:asvg="http://schemas.microsoft.com/office/drawing/2016/SVG/main" r:embed="rId95"/>
              </a:ext>
            </a:extLst>
          </a:blip>
          <a:stretch>
            <a:fillRect/>
          </a:stretch>
        </p:blipFill>
        <p:spPr>
          <a:xfrm>
            <a:off x="3983792" y="3674473"/>
            <a:ext cx="394988" cy="448126"/>
          </a:xfrm>
          <a:prstGeom prst="rect">
            <a:avLst/>
          </a:prstGeom>
        </p:spPr>
      </p:pic>
      <p:pic>
        <p:nvPicPr>
          <p:cNvPr id="108" name="Graphic 107">
            <a:extLst>
              <a:ext uri="{FF2B5EF4-FFF2-40B4-BE49-F238E27FC236}">
                <a16:creationId xmlns:a16="http://schemas.microsoft.com/office/drawing/2014/main" id="{66819A07-EF40-4869-A6A2-2973AD6DEEEC}"/>
              </a:ext>
            </a:extLst>
          </p:cNvPr>
          <p:cNvPicPr>
            <a:picLocks noChangeAspect="1"/>
          </p:cNvPicPr>
          <p:nvPr userDrawn="1"/>
        </p:nvPicPr>
        <p:blipFill>
          <a:blip r:embed="rId96" cstate="email">
            <a:extLst>
              <a:ext uri="{28A0092B-C50C-407E-A947-70E740481C1C}">
                <a14:useLocalDpi xmlns:a14="http://schemas.microsoft.com/office/drawing/2010/main"/>
              </a:ext>
              <a:ext uri="{96DAC541-7B7A-43D3-8B79-37D633B846F1}">
                <asvg:svgBlip xmlns:asvg="http://schemas.microsoft.com/office/drawing/2016/SVG/main" r:embed="rId97"/>
              </a:ext>
            </a:extLst>
          </a:blip>
          <a:stretch>
            <a:fillRect/>
          </a:stretch>
        </p:blipFill>
        <p:spPr>
          <a:xfrm>
            <a:off x="4010723" y="4226288"/>
            <a:ext cx="341127" cy="341127"/>
          </a:xfrm>
          <a:prstGeom prst="rect">
            <a:avLst/>
          </a:prstGeom>
        </p:spPr>
      </p:pic>
      <p:pic>
        <p:nvPicPr>
          <p:cNvPr id="109" name="Graphic 108">
            <a:extLst>
              <a:ext uri="{FF2B5EF4-FFF2-40B4-BE49-F238E27FC236}">
                <a16:creationId xmlns:a16="http://schemas.microsoft.com/office/drawing/2014/main" id="{75C80347-295F-4A6C-8DA4-BEDC18E46DFE}"/>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5674325" y="2583768"/>
            <a:ext cx="415271" cy="332217"/>
          </a:xfrm>
          <a:prstGeom prst="rect">
            <a:avLst/>
          </a:prstGeom>
        </p:spPr>
      </p:pic>
      <p:pic>
        <p:nvPicPr>
          <p:cNvPr id="110" name="Graphic 109">
            <a:extLst>
              <a:ext uri="{FF2B5EF4-FFF2-40B4-BE49-F238E27FC236}">
                <a16:creationId xmlns:a16="http://schemas.microsoft.com/office/drawing/2014/main" id="{62AD2D7D-4C7C-474F-872C-426D5307CA51}"/>
              </a:ext>
            </a:extLst>
          </p:cNvPr>
          <p:cNvPicPr>
            <a:picLocks noChangeAspect="1"/>
          </p:cNvPicPr>
          <p:nvPr userDrawn="1"/>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741978" y="4178889"/>
            <a:ext cx="279965" cy="359956"/>
          </a:xfrm>
          <a:prstGeom prst="rect">
            <a:avLst/>
          </a:prstGeom>
        </p:spPr>
      </p:pic>
      <p:pic>
        <p:nvPicPr>
          <p:cNvPr id="111" name="Graphic 110">
            <a:extLst>
              <a:ext uri="{FF2B5EF4-FFF2-40B4-BE49-F238E27FC236}">
                <a16:creationId xmlns:a16="http://schemas.microsoft.com/office/drawing/2014/main" id="{157C660D-AB5C-489B-BC6F-DAC47DFE8E17}"/>
              </a:ext>
            </a:extLst>
          </p:cNvPr>
          <p:cNvPicPr>
            <a:picLocks noChangeAspect="1"/>
          </p:cNvPicPr>
          <p:nvPr userDrawn="1"/>
        </p:nvPicPr>
        <p:blipFill>
          <a:blip r:embed="rId98" cstate="email">
            <a:extLst>
              <a:ext uri="{28A0092B-C50C-407E-A947-70E740481C1C}">
                <a14:useLocalDpi xmlns:a14="http://schemas.microsoft.com/office/drawing/2010/main"/>
              </a:ext>
              <a:ext uri="{96DAC541-7B7A-43D3-8B79-37D633B846F1}">
                <asvg:svgBlip xmlns:asvg="http://schemas.microsoft.com/office/drawing/2016/SVG/main" r:embed="rId99"/>
              </a:ext>
            </a:extLst>
          </a:blip>
          <a:stretch>
            <a:fillRect/>
          </a:stretch>
        </p:blipFill>
        <p:spPr>
          <a:xfrm>
            <a:off x="5075924" y="2052636"/>
            <a:ext cx="410350" cy="410350"/>
          </a:xfrm>
          <a:prstGeom prst="rect">
            <a:avLst/>
          </a:prstGeom>
        </p:spPr>
      </p:pic>
      <p:pic>
        <p:nvPicPr>
          <p:cNvPr id="112" name="Graphic 111">
            <a:extLst>
              <a:ext uri="{FF2B5EF4-FFF2-40B4-BE49-F238E27FC236}">
                <a16:creationId xmlns:a16="http://schemas.microsoft.com/office/drawing/2014/main" id="{ECBD6642-68F8-4047-9F33-33DD909FD6FD}"/>
              </a:ext>
            </a:extLst>
          </p:cNvPr>
          <p:cNvPicPr>
            <a:picLocks noChangeAspect="1"/>
          </p:cNvPicPr>
          <p:nvPr userDrawn="1"/>
        </p:nvPicPr>
        <p:blipFill>
          <a:blip r:embed="rId100" cstate="email">
            <a:extLst>
              <a:ext uri="{28A0092B-C50C-407E-A947-70E740481C1C}">
                <a14:useLocalDpi xmlns:a14="http://schemas.microsoft.com/office/drawing/2010/main"/>
              </a:ext>
              <a:ext uri="{96DAC541-7B7A-43D3-8B79-37D633B846F1}">
                <asvg:svgBlip xmlns:asvg="http://schemas.microsoft.com/office/drawing/2016/SVG/main" r:embed="rId101"/>
              </a:ext>
            </a:extLst>
          </a:blip>
          <a:stretch>
            <a:fillRect/>
          </a:stretch>
        </p:blipFill>
        <p:spPr>
          <a:xfrm>
            <a:off x="5136783" y="967768"/>
            <a:ext cx="288632" cy="394093"/>
          </a:xfrm>
          <a:prstGeom prst="rect">
            <a:avLst/>
          </a:prstGeom>
        </p:spPr>
      </p:pic>
      <p:pic>
        <p:nvPicPr>
          <p:cNvPr id="113" name="Graphic 112">
            <a:extLst>
              <a:ext uri="{FF2B5EF4-FFF2-40B4-BE49-F238E27FC236}">
                <a16:creationId xmlns:a16="http://schemas.microsoft.com/office/drawing/2014/main" id="{FA7411D8-AA66-407B-86D9-555564765DE0}"/>
              </a:ext>
            </a:extLst>
          </p:cNvPr>
          <p:cNvPicPr>
            <a:picLocks noChangeAspect="1"/>
          </p:cNvPicPr>
          <p:nvPr userDrawn="1"/>
        </p:nvPicPr>
        <p:blipFill>
          <a:blip r:embed="rId102" cstate="email">
            <a:extLst>
              <a:ext uri="{28A0092B-C50C-407E-A947-70E740481C1C}">
                <a14:useLocalDpi xmlns:a14="http://schemas.microsoft.com/office/drawing/2010/main"/>
              </a:ext>
              <a:ext uri="{96DAC541-7B7A-43D3-8B79-37D633B846F1}">
                <asvg:svgBlip xmlns:asvg="http://schemas.microsoft.com/office/drawing/2016/SVG/main" r:embed="rId103"/>
              </a:ext>
            </a:extLst>
          </a:blip>
          <a:stretch>
            <a:fillRect/>
          </a:stretch>
        </p:blipFill>
        <p:spPr>
          <a:xfrm>
            <a:off x="5699342" y="3597403"/>
            <a:ext cx="365237" cy="365237"/>
          </a:xfrm>
          <a:prstGeom prst="rect">
            <a:avLst/>
          </a:prstGeom>
        </p:spPr>
      </p:pic>
      <p:pic>
        <p:nvPicPr>
          <p:cNvPr id="114" name="Graphic 113">
            <a:extLst>
              <a:ext uri="{FF2B5EF4-FFF2-40B4-BE49-F238E27FC236}">
                <a16:creationId xmlns:a16="http://schemas.microsoft.com/office/drawing/2014/main" id="{EDC21212-3FF5-4346-8E48-D8ED44401750}"/>
              </a:ext>
            </a:extLst>
          </p:cNvPr>
          <p:cNvPicPr>
            <a:picLocks noChangeAspect="1"/>
          </p:cNvPicPr>
          <p:nvPr userDrawn="1"/>
        </p:nvPicPr>
        <p:blipFill>
          <a:blip r:embed="rId104" cstate="email">
            <a:extLst>
              <a:ext uri="{28A0092B-C50C-407E-A947-70E740481C1C}">
                <a14:useLocalDpi xmlns:a14="http://schemas.microsoft.com/office/drawing/2010/main"/>
              </a:ext>
              <a:ext uri="{96DAC541-7B7A-43D3-8B79-37D633B846F1}">
                <asvg:svgBlip xmlns:asvg="http://schemas.microsoft.com/office/drawing/2016/SVG/main" r:embed="rId105"/>
              </a:ext>
            </a:extLst>
          </a:blip>
          <a:stretch>
            <a:fillRect/>
          </a:stretch>
        </p:blipFill>
        <p:spPr>
          <a:xfrm>
            <a:off x="4027523" y="4738781"/>
            <a:ext cx="375204" cy="375204"/>
          </a:xfrm>
          <a:prstGeom prst="rect">
            <a:avLst/>
          </a:prstGeom>
        </p:spPr>
      </p:pic>
      <p:pic>
        <p:nvPicPr>
          <p:cNvPr id="115" name="Graphic 114">
            <a:extLst>
              <a:ext uri="{FF2B5EF4-FFF2-40B4-BE49-F238E27FC236}">
                <a16:creationId xmlns:a16="http://schemas.microsoft.com/office/drawing/2014/main" id="{FA00B6A5-8F9C-4EB6-95B2-D65C8ED606BE}"/>
              </a:ext>
            </a:extLst>
          </p:cNvPr>
          <p:cNvPicPr>
            <a:picLocks noChangeAspect="1"/>
          </p:cNvPicPr>
          <p:nvPr userDrawn="1"/>
        </p:nvPicPr>
        <p:blipFill>
          <a:blip r:embed="rId106" cstate="email">
            <a:extLst>
              <a:ext uri="{28A0092B-C50C-407E-A947-70E740481C1C}">
                <a14:useLocalDpi xmlns:a14="http://schemas.microsoft.com/office/drawing/2010/main"/>
              </a:ext>
              <a:ext uri="{96DAC541-7B7A-43D3-8B79-37D633B846F1}">
                <asvg:svgBlip xmlns:asvg="http://schemas.microsoft.com/office/drawing/2016/SVG/main" r:embed="rId107"/>
              </a:ext>
            </a:extLst>
          </a:blip>
          <a:stretch>
            <a:fillRect/>
          </a:stretch>
        </p:blipFill>
        <p:spPr>
          <a:xfrm>
            <a:off x="4518064" y="2628286"/>
            <a:ext cx="394988" cy="388405"/>
          </a:xfrm>
          <a:prstGeom prst="rect">
            <a:avLst/>
          </a:prstGeom>
        </p:spPr>
      </p:pic>
      <p:pic>
        <p:nvPicPr>
          <p:cNvPr id="116" name="Graphic 115">
            <a:extLst>
              <a:ext uri="{FF2B5EF4-FFF2-40B4-BE49-F238E27FC236}">
                <a16:creationId xmlns:a16="http://schemas.microsoft.com/office/drawing/2014/main" id="{3B867DB9-A9C4-4266-B1D2-9E103C52988E}"/>
              </a:ext>
            </a:extLst>
          </p:cNvPr>
          <p:cNvPicPr>
            <a:picLocks noChangeAspect="1"/>
          </p:cNvPicPr>
          <p:nvPr userDrawn="1"/>
        </p:nvPicPr>
        <p:blipFill>
          <a:blip r:embed="rId108" cstate="email">
            <a:extLst>
              <a:ext uri="{28A0092B-C50C-407E-A947-70E740481C1C}">
                <a14:useLocalDpi xmlns:a14="http://schemas.microsoft.com/office/drawing/2010/main"/>
              </a:ext>
              <a:ext uri="{96DAC541-7B7A-43D3-8B79-37D633B846F1}">
                <asvg:svgBlip xmlns:asvg="http://schemas.microsoft.com/office/drawing/2016/SVG/main" r:embed="rId109"/>
              </a:ext>
            </a:extLst>
          </a:blip>
          <a:stretch>
            <a:fillRect/>
          </a:stretch>
        </p:blipFill>
        <p:spPr>
          <a:xfrm>
            <a:off x="2879048" y="3726527"/>
            <a:ext cx="384171" cy="371575"/>
          </a:xfrm>
          <a:prstGeom prst="rect">
            <a:avLst/>
          </a:prstGeom>
        </p:spPr>
      </p:pic>
      <p:pic>
        <p:nvPicPr>
          <p:cNvPr id="117" name="Graphic 116">
            <a:extLst>
              <a:ext uri="{FF2B5EF4-FFF2-40B4-BE49-F238E27FC236}">
                <a16:creationId xmlns:a16="http://schemas.microsoft.com/office/drawing/2014/main" id="{91AA2DAC-8EEE-4B45-8EED-9AA8C3AE9307}"/>
              </a:ext>
            </a:extLst>
          </p:cNvPr>
          <p:cNvPicPr>
            <a:picLocks noChangeAspect="1"/>
          </p:cNvPicPr>
          <p:nvPr userDrawn="1"/>
        </p:nvPicPr>
        <p:blipFill>
          <a:blip r:embed="rId110" cstate="email">
            <a:extLst>
              <a:ext uri="{28A0092B-C50C-407E-A947-70E740481C1C}">
                <a14:useLocalDpi xmlns:a14="http://schemas.microsoft.com/office/drawing/2010/main"/>
              </a:ext>
              <a:ext uri="{96DAC541-7B7A-43D3-8B79-37D633B846F1}">
                <asvg:svgBlip xmlns:asvg="http://schemas.microsoft.com/office/drawing/2016/SVG/main" r:embed="rId111"/>
              </a:ext>
            </a:extLst>
          </a:blip>
          <a:stretch>
            <a:fillRect/>
          </a:stretch>
        </p:blipFill>
        <p:spPr>
          <a:xfrm>
            <a:off x="4538336" y="3612654"/>
            <a:ext cx="354445" cy="418656"/>
          </a:xfrm>
          <a:prstGeom prst="rect">
            <a:avLst/>
          </a:prstGeom>
        </p:spPr>
      </p:pic>
      <p:pic>
        <p:nvPicPr>
          <p:cNvPr id="118" name="Graphic 117">
            <a:extLst>
              <a:ext uri="{FF2B5EF4-FFF2-40B4-BE49-F238E27FC236}">
                <a16:creationId xmlns:a16="http://schemas.microsoft.com/office/drawing/2014/main" id="{3933A430-C81B-4F20-8DBA-D6988523F6BC}"/>
              </a:ext>
            </a:extLst>
          </p:cNvPr>
          <p:cNvPicPr>
            <a:picLocks noChangeAspect="1"/>
          </p:cNvPicPr>
          <p:nvPr userDrawn="1"/>
        </p:nvPicPr>
        <p:blipFill>
          <a:blip r:embed="rId112" cstate="email">
            <a:extLst>
              <a:ext uri="{28A0092B-C50C-407E-A947-70E740481C1C}">
                <a14:useLocalDpi xmlns:a14="http://schemas.microsoft.com/office/drawing/2010/main"/>
              </a:ext>
              <a:ext uri="{96DAC541-7B7A-43D3-8B79-37D633B846F1}">
                <asvg:svgBlip xmlns:asvg="http://schemas.microsoft.com/office/drawing/2016/SVG/main" r:embed="rId113"/>
              </a:ext>
            </a:extLst>
          </a:blip>
          <a:stretch>
            <a:fillRect/>
          </a:stretch>
        </p:blipFill>
        <p:spPr>
          <a:xfrm>
            <a:off x="4538192" y="4182755"/>
            <a:ext cx="354732" cy="367822"/>
          </a:xfrm>
          <a:prstGeom prst="rect">
            <a:avLst/>
          </a:prstGeom>
        </p:spPr>
      </p:pic>
      <p:pic>
        <p:nvPicPr>
          <p:cNvPr id="119" name="Graphic 118">
            <a:extLst>
              <a:ext uri="{FF2B5EF4-FFF2-40B4-BE49-F238E27FC236}">
                <a16:creationId xmlns:a16="http://schemas.microsoft.com/office/drawing/2014/main" id="{47F41193-5FAA-4983-978A-74D2C901425D}"/>
              </a:ext>
            </a:extLst>
          </p:cNvPr>
          <p:cNvPicPr>
            <a:picLocks noChangeAspect="1"/>
          </p:cNvPicPr>
          <p:nvPr userDrawn="1"/>
        </p:nvPicPr>
        <p:blipFill>
          <a:blip r:embed="rId114" cstate="email">
            <a:extLst>
              <a:ext uri="{28A0092B-C50C-407E-A947-70E740481C1C}">
                <a14:useLocalDpi xmlns:a14="http://schemas.microsoft.com/office/drawing/2010/main"/>
              </a:ext>
              <a:ext uri="{96DAC541-7B7A-43D3-8B79-37D633B846F1}">
                <asvg:svgBlip xmlns:asvg="http://schemas.microsoft.com/office/drawing/2016/SVG/main" r:embed="rId115"/>
              </a:ext>
            </a:extLst>
          </a:blip>
          <a:stretch>
            <a:fillRect/>
          </a:stretch>
        </p:blipFill>
        <p:spPr>
          <a:xfrm>
            <a:off x="4520036" y="4736044"/>
            <a:ext cx="391044" cy="391044"/>
          </a:xfrm>
          <a:prstGeom prst="rect">
            <a:avLst/>
          </a:prstGeom>
        </p:spPr>
      </p:pic>
      <p:pic>
        <p:nvPicPr>
          <p:cNvPr id="120" name="Graphic 119">
            <a:extLst>
              <a:ext uri="{FF2B5EF4-FFF2-40B4-BE49-F238E27FC236}">
                <a16:creationId xmlns:a16="http://schemas.microsoft.com/office/drawing/2014/main" id="{9A4908BF-A6EB-4164-841F-02DEE0BA5B37}"/>
              </a:ext>
            </a:extLst>
          </p:cNvPr>
          <p:cNvPicPr>
            <a:picLocks noChangeAspect="1"/>
          </p:cNvPicPr>
          <p:nvPr userDrawn="1"/>
        </p:nvPicPr>
        <p:blipFill>
          <a:blip r:embed="rId116" cstate="email">
            <a:extLst>
              <a:ext uri="{28A0092B-C50C-407E-A947-70E740481C1C}">
                <a14:useLocalDpi xmlns:a14="http://schemas.microsoft.com/office/drawing/2010/main"/>
              </a:ext>
              <a:ext uri="{96DAC541-7B7A-43D3-8B79-37D633B846F1}">
                <asvg:svgBlip xmlns:asvg="http://schemas.microsoft.com/office/drawing/2016/SVG/main" r:embed="rId117"/>
              </a:ext>
            </a:extLst>
          </a:blip>
          <a:stretch>
            <a:fillRect/>
          </a:stretch>
        </p:blipFill>
        <p:spPr>
          <a:xfrm>
            <a:off x="5074067" y="4736044"/>
            <a:ext cx="414064" cy="414064"/>
          </a:xfrm>
          <a:prstGeom prst="rect">
            <a:avLst/>
          </a:prstGeom>
        </p:spPr>
      </p:pic>
      <p:pic>
        <p:nvPicPr>
          <p:cNvPr id="121" name="Graphic 120">
            <a:extLst>
              <a:ext uri="{FF2B5EF4-FFF2-40B4-BE49-F238E27FC236}">
                <a16:creationId xmlns:a16="http://schemas.microsoft.com/office/drawing/2014/main" id="{E0116DEA-301A-463D-BA53-69EAD3009036}"/>
              </a:ext>
            </a:extLst>
          </p:cNvPr>
          <p:cNvPicPr>
            <a:picLocks noChangeAspect="1"/>
          </p:cNvPicPr>
          <p:nvPr userDrawn="1"/>
        </p:nvPicPr>
        <p:blipFill>
          <a:blip r:embed="rId118" cstate="email">
            <a:extLst>
              <a:ext uri="{28A0092B-C50C-407E-A947-70E740481C1C}">
                <a14:useLocalDpi xmlns:a14="http://schemas.microsoft.com/office/drawing/2010/main"/>
              </a:ext>
              <a:ext uri="{96DAC541-7B7A-43D3-8B79-37D633B846F1}">
                <asvg:svgBlip xmlns:asvg="http://schemas.microsoft.com/office/drawing/2016/SVG/main" r:embed="rId119"/>
              </a:ext>
            </a:extLst>
          </a:blip>
          <a:stretch>
            <a:fillRect/>
          </a:stretch>
        </p:blipFill>
        <p:spPr>
          <a:xfrm>
            <a:off x="5096033" y="3612653"/>
            <a:ext cx="370133" cy="370133"/>
          </a:xfrm>
          <a:prstGeom prst="rect">
            <a:avLst/>
          </a:prstGeom>
        </p:spPr>
      </p:pic>
      <p:pic>
        <p:nvPicPr>
          <p:cNvPr id="122" name="Graphic 121">
            <a:extLst>
              <a:ext uri="{FF2B5EF4-FFF2-40B4-BE49-F238E27FC236}">
                <a16:creationId xmlns:a16="http://schemas.microsoft.com/office/drawing/2014/main" id="{084B6AD2-E947-4B39-916E-89F3D58CC30A}"/>
              </a:ext>
            </a:extLst>
          </p:cNvPr>
          <p:cNvPicPr>
            <a:picLocks noChangeAspect="1"/>
          </p:cNvPicPr>
          <p:nvPr userDrawn="1"/>
        </p:nvPicPr>
        <p:blipFill>
          <a:blip r:embed="rId120" cstate="email">
            <a:extLst>
              <a:ext uri="{28A0092B-C50C-407E-A947-70E740481C1C}">
                <a14:useLocalDpi xmlns:a14="http://schemas.microsoft.com/office/drawing/2010/main"/>
              </a:ext>
              <a:ext uri="{96DAC541-7B7A-43D3-8B79-37D633B846F1}">
                <asvg:svgBlip xmlns:asvg="http://schemas.microsoft.com/office/drawing/2016/SVG/main" r:embed="rId121"/>
              </a:ext>
            </a:extLst>
          </a:blip>
          <a:stretch>
            <a:fillRect/>
          </a:stretch>
        </p:blipFill>
        <p:spPr>
          <a:xfrm>
            <a:off x="5065141" y="4154026"/>
            <a:ext cx="431917" cy="431917"/>
          </a:xfrm>
          <a:prstGeom prst="rect">
            <a:avLst/>
          </a:prstGeom>
        </p:spPr>
      </p:pic>
      <p:pic>
        <p:nvPicPr>
          <p:cNvPr id="123" name="Graphic 122">
            <a:extLst>
              <a:ext uri="{FF2B5EF4-FFF2-40B4-BE49-F238E27FC236}">
                <a16:creationId xmlns:a16="http://schemas.microsoft.com/office/drawing/2014/main" id="{56024CE7-7D8A-4F5E-AD8B-75B51A33ADCB}"/>
              </a:ext>
            </a:extLst>
          </p:cNvPr>
          <p:cNvPicPr>
            <a:picLocks noChangeAspect="1"/>
          </p:cNvPicPr>
          <p:nvPr userDrawn="1"/>
        </p:nvPicPr>
        <p:blipFill>
          <a:blip r:embed="rId122" cstate="email">
            <a:extLst>
              <a:ext uri="{28A0092B-C50C-407E-A947-70E740481C1C}">
                <a14:useLocalDpi xmlns:a14="http://schemas.microsoft.com/office/drawing/2010/main"/>
              </a:ext>
              <a:ext uri="{96DAC541-7B7A-43D3-8B79-37D633B846F1}">
                <asvg:svgBlip xmlns:asvg="http://schemas.microsoft.com/office/drawing/2016/SVG/main" r:embed="rId123"/>
              </a:ext>
            </a:extLst>
          </a:blip>
          <a:stretch>
            <a:fillRect/>
          </a:stretch>
        </p:blipFill>
        <p:spPr>
          <a:xfrm>
            <a:off x="5695383" y="3127549"/>
            <a:ext cx="373154" cy="332217"/>
          </a:xfrm>
          <a:prstGeom prst="rect">
            <a:avLst/>
          </a:prstGeom>
        </p:spPr>
      </p:pic>
      <p:pic>
        <p:nvPicPr>
          <p:cNvPr id="124" name="Graphic 123">
            <a:extLst>
              <a:ext uri="{FF2B5EF4-FFF2-40B4-BE49-F238E27FC236}">
                <a16:creationId xmlns:a16="http://schemas.microsoft.com/office/drawing/2014/main" id="{961E6837-071A-4DEB-9FDD-1D3A2E03AEC3}"/>
              </a:ext>
            </a:extLst>
          </p:cNvPr>
          <p:cNvPicPr>
            <a:picLocks noChangeAspect="1"/>
          </p:cNvPicPr>
          <p:nvPr userDrawn="1"/>
        </p:nvPicPr>
        <p:blipFill>
          <a:blip r:embed="rId124" cstate="email">
            <a:extLst>
              <a:ext uri="{28A0092B-C50C-407E-A947-70E740481C1C}">
                <a14:useLocalDpi xmlns:a14="http://schemas.microsoft.com/office/drawing/2010/main"/>
              </a:ext>
              <a:ext uri="{96DAC541-7B7A-43D3-8B79-37D633B846F1}">
                <asvg:svgBlip xmlns:asvg="http://schemas.microsoft.com/office/drawing/2016/SVG/main" r:embed="rId125"/>
              </a:ext>
            </a:extLst>
          </a:blip>
          <a:stretch>
            <a:fillRect/>
          </a:stretch>
        </p:blipFill>
        <p:spPr>
          <a:xfrm>
            <a:off x="5641145" y="4863102"/>
            <a:ext cx="399303" cy="302805"/>
          </a:xfrm>
          <a:prstGeom prst="rect">
            <a:avLst/>
          </a:prstGeom>
        </p:spPr>
      </p:pic>
      <p:pic>
        <p:nvPicPr>
          <p:cNvPr id="125" name="Graphic 124">
            <a:extLst>
              <a:ext uri="{FF2B5EF4-FFF2-40B4-BE49-F238E27FC236}">
                <a16:creationId xmlns:a16="http://schemas.microsoft.com/office/drawing/2014/main" id="{5A2AF727-C472-4D2B-B0B6-861F3D7AA3DE}"/>
              </a:ext>
            </a:extLst>
          </p:cNvPr>
          <p:cNvPicPr>
            <a:picLocks noChangeAspect="1"/>
          </p:cNvPicPr>
          <p:nvPr userDrawn="1"/>
        </p:nvPicPr>
        <p:blipFill>
          <a:blip r:embed="rId126" cstate="email">
            <a:extLst>
              <a:ext uri="{28A0092B-C50C-407E-A947-70E740481C1C}">
                <a14:useLocalDpi xmlns:a14="http://schemas.microsoft.com/office/drawing/2010/main"/>
              </a:ext>
              <a:ext uri="{96DAC541-7B7A-43D3-8B79-37D633B846F1}">
                <asvg:svgBlip xmlns:asvg="http://schemas.microsoft.com/office/drawing/2016/SVG/main" r:embed="rId127"/>
              </a:ext>
            </a:extLst>
          </a:blip>
          <a:stretch>
            <a:fillRect/>
          </a:stretch>
        </p:blipFill>
        <p:spPr>
          <a:xfrm>
            <a:off x="5083605" y="2582460"/>
            <a:ext cx="394988" cy="394988"/>
          </a:xfrm>
          <a:prstGeom prst="rect">
            <a:avLst/>
          </a:prstGeom>
        </p:spPr>
      </p:pic>
      <p:pic>
        <p:nvPicPr>
          <p:cNvPr id="126" name="Graphic 125">
            <a:extLst>
              <a:ext uri="{FF2B5EF4-FFF2-40B4-BE49-F238E27FC236}">
                <a16:creationId xmlns:a16="http://schemas.microsoft.com/office/drawing/2014/main" id="{FE6BCE7D-F5C2-4325-89AA-48EBBAA5B381}"/>
              </a:ext>
            </a:extLst>
          </p:cNvPr>
          <p:cNvPicPr>
            <a:picLocks noChangeAspect="1"/>
          </p:cNvPicPr>
          <p:nvPr userDrawn="1"/>
        </p:nvPicPr>
        <p:blipFill>
          <a:blip r:embed="rId128" cstate="email">
            <a:extLst>
              <a:ext uri="{28A0092B-C50C-407E-A947-70E740481C1C}">
                <a14:useLocalDpi xmlns:a14="http://schemas.microsoft.com/office/drawing/2010/main"/>
              </a:ext>
              <a:ext uri="{96DAC541-7B7A-43D3-8B79-37D633B846F1}">
                <asvg:svgBlip xmlns:asvg="http://schemas.microsoft.com/office/drawing/2016/SVG/main" r:embed="rId129"/>
              </a:ext>
            </a:extLst>
          </a:blip>
          <a:stretch>
            <a:fillRect/>
          </a:stretch>
        </p:blipFill>
        <p:spPr>
          <a:xfrm>
            <a:off x="5683730" y="1020725"/>
            <a:ext cx="394965" cy="311096"/>
          </a:xfrm>
          <a:prstGeom prst="rect">
            <a:avLst/>
          </a:prstGeom>
        </p:spPr>
      </p:pic>
      <p:pic>
        <p:nvPicPr>
          <p:cNvPr id="127" name="Graphic 126">
            <a:extLst>
              <a:ext uri="{FF2B5EF4-FFF2-40B4-BE49-F238E27FC236}">
                <a16:creationId xmlns:a16="http://schemas.microsoft.com/office/drawing/2014/main" id="{9AFDE280-4C15-436B-BE8B-20D5DDBEE74B}"/>
              </a:ext>
            </a:extLst>
          </p:cNvPr>
          <p:cNvPicPr>
            <a:picLocks noChangeAspect="1"/>
          </p:cNvPicPr>
          <p:nvPr userDrawn="1"/>
        </p:nvPicPr>
        <p:blipFill>
          <a:blip r:embed="rId130" cstate="email">
            <a:extLst>
              <a:ext uri="{28A0092B-C50C-407E-A947-70E740481C1C}">
                <a14:useLocalDpi xmlns:a14="http://schemas.microsoft.com/office/drawing/2010/main"/>
              </a:ext>
              <a:ext uri="{96DAC541-7B7A-43D3-8B79-37D633B846F1}">
                <asvg:svgBlip xmlns:asvg="http://schemas.microsoft.com/office/drawing/2016/SVG/main" r:embed="rId131"/>
              </a:ext>
            </a:extLst>
          </a:blip>
          <a:stretch>
            <a:fillRect/>
          </a:stretch>
        </p:blipFill>
        <p:spPr>
          <a:xfrm>
            <a:off x="1751595" y="5332321"/>
            <a:ext cx="352446" cy="317339"/>
          </a:xfrm>
          <a:prstGeom prst="rect">
            <a:avLst/>
          </a:prstGeom>
        </p:spPr>
      </p:pic>
      <p:pic>
        <p:nvPicPr>
          <p:cNvPr id="128" name="Graphic 127">
            <a:extLst>
              <a:ext uri="{FF2B5EF4-FFF2-40B4-BE49-F238E27FC236}">
                <a16:creationId xmlns:a16="http://schemas.microsoft.com/office/drawing/2014/main" id="{D2868B75-D350-4E21-B6D8-5E53709268AD}"/>
              </a:ext>
            </a:extLst>
          </p:cNvPr>
          <p:cNvPicPr>
            <a:picLocks noChangeAspect="1"/>
          </p:cNvPicPr>
          <p:nvPr userDrawn="1"/>
        </p:nvPicPr>
        <p:blipFill>
          <a:blip r:embed="rId132" cstate="email">
            <a:extLst>
              <a:ext uri="{28A0092B-C50C-407E-A947-70E740481C1C}">
                <a14:useLocalDpi xmlns:a14="http://schemas.microsoft.com/office/drawing/2010/main"/>
              </a:ext>
              <a:ext uri="{96DAC541-7B7A-43D3-8B79-37D633B846F1}">
                <asvg:svgBlip xmlns:asvg="http://schemas.microsoft.com/office/drawing/2016/SVG/main" r:embed="rId133"/>
              </a:ext>
            </a:extLst>
          </a:blip>
          <a:stretch>
            <a:fillRect/>
          </a:stretch>
        </p:blipFill>
        <p:spPr>
          <a:xfrm>
            <a:off x="1210660" y="5340675"/>
            <a:ext cx="301276" cy="301276"/>
          </a:xfrm>
          <a:prstGeom prst="rect">
            <a:avLst/>
          </a:prstGeom>
        </p:spPr>
      </p:pic>
      <p:pic>
        <p:nvPicPr>
          <p:cNvPr id="129" name="Graphic 128">
            <a:extLst>
              <a:ext uri="{FF2B5EF4-FFF2-40B4-BE49-F238E27FC236}">
                <a16:creationId xmlns:a16="http://schemas.microsoft.com/office/drawing/2014/main" id="{0555F84F-04EB-469F-931D-02BAEB575981}"/>
              </a:ext>
            </a:extLst>
          </p:cNvPr>
          <p:cNvPicPr>
            <a:picLocks noChangeAspect="1"/>
          </p:cNvPicPr>
          <p:nvPr userDrawn="1"/>
        </p:nvPicPr>
        <p:blipFill>
          <a:blip r:embed="rId134" cstate="email">
            <a:extLst>
              <a:ext uri="{28A0092B-C50C-407E-A947-70E740481C1C}">
                <a14:useLocalDpi xmlns:a14="http://schemas.microsoft.com/office/drawing/2010/main"/>
              </a:ext>
              <a:ext uri="{96DAC541-7B7A-43D3-8B79-37D633B846F1}">
                <asvg:svgBlip xmlns:asvg="http://schemas.microsoft.com/office/drawing/2016/SVG/main" r:embed="rId135"/>
              </a:ext>
            </a:extLst>
          </a:blip>
          <a:stretch>
            <a:fillRect/>
          </a:stretch>
        </p:blipFill>
        <p:spPr>
          <a:xfrm>
            <a:off x="5692823" y="1503584"/>
            <a:ext cx="378275" cy="405295"/>
          </a:xfrm>
          <a:prstGeom prst="rect">
            <a:avLst/>
          </a:prstGeom>
        </p:spPr>
      </p:pic>
      <p:pic>
        <p:nvPicPr>
          <p:cNvPr id="130" name="Graphic 129">
            <a:extLst>
              <a:ext uri="{FF2B5EF4-FFF2-40B4-BE49-F238E27FC236}">
                <a16:creationId xmlns:a16="http://schemas.microsoft.com/office/drawing/2014/main" id="{529B6038-D278-4C08-93D7-976EB2C6E85A}"/>
              </a:ext>
            </a:extLst>
          </p:cNvPr>
          <p:cNvPicPr>
            <a:picLocks noChangeAspect="1"/>
          </p:cNvPicPr>
          <p:nvPr userDrawn="1"/>
        </p:nvPicPr>
        <p:blipFill>
          <a:blip r:embed="rId136" cstate="email">
            <a:extLst>
              <a:ext uri="{28A0092B-C50C-407E-A947-70E740481C1C}">
                <a14:useLocalDpi xmlns:a14="http://schemas.microsoft.com/office/drawing/2010/main"/>
              </a:ext>
              <a:ext uri="{96DAC541-7B7A-43D3-8B79-37D633B846F1}">
                <asvg:svgBlip xmlns:asvg="http://schemas.microsoft.com/office/drawing/2016/SVG/main" r:embed="rId137"/>
              </a:ext>
            </a:extLst>
          </a:blip>
          <a:stretch>
            <a:fillRect/>
          </a:stretch>
        </p:blipFill>
        <p:spPr>
          <a:xfrm>
            <a:off x="5744720" y="1992011"/>
            <a:ext cx="274481" cy="445716"/>
          </a:xfrm>
          <a:prstGeom prst="rect">
            <a:avLst/>
          </a:prstGeom>
        </p:spPr>
      </p:pic>
      <p:pic>
        <p:nvPicPr>
          <p:cNvPr id="131" name="Graphic 130">
            <a:extLst>
              <a:ext uri="{FF2B5EF4-FFF2-40B4-BE49-F238E27FC236}">
                <a16:creationId xmlns:a16="http://schemas.microsoft.com/office/drawing/2014/main" id="{AD434558-85CD-4EAA-9DC1-F3AB677F1BC0}"/>
              </a:ext>
            </a:extLst>
          </p:cNvPr>
          <p:cNvPicPr>
            <a:picLocks noChangeAspect="1"/>
          </p:cNvPicPr>
          <p:nvPr userDrawn="1"/>
        </p:nvPicPr>
        <p:blipFill>
          <a:blip r:embed="rId138" cstate="email">
            <a:extLst>
              <a:ext uri="{28A0092B-C50C-407E-A947-70E740481C1C}">
                <a14:useLocalDpi xmlns:a14="http://schemas.microsoft.com/office/drawing/2010/main"/>
              </a:ext>
              <a:ext uri="{96DAC541-7B7A-43D3-8B79-37D633B846F1}">
                <asvg:svgBlip xmlns:asvg="http://schemas.microsoft.com/office/drawing/2016/SVG/main" r:embed="rId139"/>
              </a:ext>
            </a:extLst>
          </a:blip>
          <a:stretch>
            <a:fillRect/>
          </a:stretch>
        </p:blipFill>
        <p:spPr>
          <a:xfrm>
            <a:off x="5086415" y="1535784"/>
            <a:ext cx="327957" cy="327957"/>
          </a:xfrm>
          <a:prstGeom prst="rect">
            <a:avLst/>
          </a:prstGeom>
        </p:spPr>
      </p:pic>
      <p:pic>
        <p:nvPicPr>
          <p:cNvPr id="132" name="Graphic 131">
            <a:extLst>
              <a:ext uri="{FF2B5EF4-FFF2-40B4-BE49-F238E27FC236}">
                <a16:creationId xmlns:a16="http://schemas.microsoft.com/office/drawing/2014/main" id="{55135D5B-BB46-434F-BE67-92ABFAE29D3D}"/>
              </a:ext>
            </a:extLst>
          </p:cNvPr>
          <p:cNvPicPr>
            <a:picLocks noChangeAspect="1"/>
          </p:cNvPicPr>
          <p:nvPr userDrawn="1"/>
        </p:nvPicPr>
        <p:blipFill>
          <a:blip r:embed="rId140" cstate="email">
            <a:extLst>
              <a:ext uri="{28A0092B-C50C-407E-A947-70E740481C1C}">
                <a14:useLocalDpi xmlns:a14="http://schemas.microsoft.com/office/drawing/2010/main"/>
              </a:ext>
              <a:ext uri="{96DAC541-7B7A-43D3-8B79-37D633B846F1}">
                <asvg:svgBlip xmlns:asvg="http://schemas.microsoft.com/office/drawing/2016/SVG/main" r:embed="rId141"/>
              </a:ext>
            </a:extLst>
          </a:blip>
          <a:stretch>
            <a:fillRect/>
          </a:stretch>
        </p:blipFill>
        <p:spPr>
          <a:xfrm>
            <a:off x="4538336" y="1526647"/>
            <a:ext cx="354445" cy="405294"/>
          </a:xfrm>
          <a:prstGeom prst="rect">
            <a:avLst/>
          </a:prstGeom>
        </p:spPr>
      </p:pic>
      <p:pic>
        <p:nvPicPr>
          <p:cNvPr id="133" name="Graphic 132">
            <a:extLst>
              <a:ext uri="{FF2B5EF4-FFF2-40B4-BE49-F238E27FC236}">
                <a16:creationId xmlns:a16="http://schemas.microsoft.com/office/drawing/2014/main" id="{23DEE0B8-DC65-4F04-A702-EC41B90EF149}"/>
              </a:ext>
            </a:extLst>
          </p:cNvPr>
          <p:cNvPicPr>
            <a:picLocks noChangeAspect="1"/>
          </p:cNvPicPr>
          <p:nvPr userDrawn="1"/>
        </p:nvPicPr>
        <p:blipFill>
          <a:blip r:embed="rId142" cstate="email">
            <a:extLst>
              <a:ext uri="{28A0092B-C50C-407E-A947-70E740481C1C}">
                <a14:useLocalDpi xmlns:a14="http://schemas.microsoft.com/office/drawing/2010/main"/>
              </a:ext>
              <a:ext uri="{96DAC541-7B7A-43D3-8B79-37D633B846F1}">
                <asvg:svgBlip xmlns:asvg="http://schemas.microsoft.com/office/drawing/2016/SVG/main" r:embed="rId143"/>
              </a:ext>
            </a:extLst>
          </a:blip>
          <a:stretch>
            <a:fillRect/>
          </a:stretch>
        </p:blipFill>
        <p:spPr>
          <a:xfrm>
            <a:off x="5096349" y="3127549"/>
            <a:ext cx="369500" cy="369500"/>
          </a:xfrm>
          <a:prstGeom prst="rect">
            <a:avLst/>
          </a:prstGeom>
        </p:spPr>
      </p:pic>
      <p:pic>
        <p:nvPicPr>
          <p:cNvPr id="134" name="Graphic 133">
            <a:extLst>
              <a:ext uri="{FF2B5EF4-FFF2-40B4-BE49-F238E27FC236}">
                <a16:creationId xmlns:a16="http://schemas.microsoft.com/office/drawing/2014/main" id="{AD7CAFF1-D386-4D3C-9BEE-F5634606E798}"/>
              </a:ext>
            </a:extLst>
          </p:cNvPr>
          <p:cNvPicPr>
            <a:picLocks noChangeAspect="1"/>
          </p:cNvPicPr>
          <p:nvPr userDrawn="1"/>
        </p:nvPicPr>
        <p:blipFill>
          <a:blip r:embed="rId144" cstate="email">
            <a:extLst>
              <a:ext uri="{28A0092B-C50C-407E-A947-70E740481C1C}">
                <a14:useLocalDpi xmlns:a14="http://schemas.microsoft.com/office/drawing/2010/main"/>
              </a:ext>
              <a:ext uri="{96DAC541-7B7A-43D3-8B79-37D633B846F1}">
                <asvg:svgBlip xmlns:asvg="http://schemas.microsoft.com/office/drawing/2016/SVG/main" r:embed="rId145"/>
              </a:ext>
            </a:extLst>
          </a:blip>
          <a:stretch>
            <a:fillRect/>
          </a:stretch>
        </p:blipFill>
        <p:spPr>
          <a:xfrm>
            <a:off x="4538336" y="1020725"/>
            <a:ext cx="354445" cy="354445"/>
          </a:xfrm>
          <a:prstGeom prst="rect">
            <a:avLst/>
          </a:prstGeom>
        </p:spPr>
      </p:pic>
      <p:pic>
        <p:nvPicPr>
          <p:cNvPr id="135" name="Graphic 134">
            <a:extLst>
              <a:ext uri="{FF2B5EF4-FFF2-40B4-BE49-F238E27FC236}">
                <a16:creationId xmlns:a16="http://schemas.microsoft.com/office/drawing/2014/main" id="{2EBC9E60-363F-4EAD-B93D-E44A377CA5FF}"/>
              </a:ext>
            </a:extLst>
          </p:cNvPr>
          <p:cNvPicPr>
            <a:picLocks noChangeAspect="1"/>
          </p:cNvPicPr>
          <p:nvPr userDrawn="1"/>
        </p:nvPicPr>
        <p:blipFill>
          <a:blip r:embed="rId146" cstate="email">
            <a:extLst>
              <a:ext uri="{28A0092B-C50C-407E-A947-70E740481C1C}">
                <a14:useLocalDpi xmlns:a14="http://schemas.microsoft.com/office/drawing/2010/main"/>
              </a:ext>
              <a:ext uri="{96DAC541-7B7A-43D3-8B79-37D633B846F1}">
                <asvg:svgBlip xmlns:asvg="http://schemas.microsoft.com/office/drawing/2016/SVG/main" r:embed="rId147"/>
              </a:ext>
            </a:extLst>
          </a:blip>
          <a:stretch>
            <a:fillRect/>
          </a:stretch>
        </p:blipFill>
        <p:spPr>
          <a:xfrm>
            <a:off x="7453868" y="972462"/>
            <a:ext cx="349439" cy="377881"/>
          </a:xfrm>
          <a:prstGeom prst="rect">
            <a:avLst/>
          </a:prstGeom>
        </p:spPr>
      </p:pic>
      <p:pic>
        <p:nvPicPr>
          <p:cNvPr id="136" name="Graphic 135">
            <a:extLst>
              <a:ext uri="{FF2B5EF4-FFF2-40B4-BE49-F238E27FC236}">
                <a16:creationId xmlns:a16="http://schemas.microsoft.com/office/drawing/2014/main" id="{75722A28-F03C-4B4A-973C-3A7907ADDB4A}"/>
              </a:ext>
            </a:extLst>
          </p:cNvPr>
          <p:cNvPicPr>
            <a:picLocks noChangeAspect="1"/>
          </p:cNvPicPr>
          <p:nvPr userDrawn="1"/>
        </p:nvPicPr>
        <p:blipFill>
          <a:blip r:embed="rId148" cstate="email">
            <a:extLst>
              <a:ext uri="{28A0092B-C50C-407E-A947-70E740481C1C}">
                <a14:useLocalDpi xmlns:a14="http://schemas.microsoft.com/office/drawing/2010/main"/>
              </a:ext>
              <a:ext uri="{96DAC541-7B7A-43D3-8B79-37D633B846F1}">
                <asvg:svgBlip xmlns:asvg="http://schemas.microsoft.com/office/drawing/2016/SVG/main" r:embed="rId149"/>
              </a:ext>
            </a:extLst>
          </a:blip>
          <a:stretch>
            <a:fillRect/>
          </a:stretch>
        </p:blipFill>
        <p:spPr>
          <a:xfrm>
            <a:off x="7416310" y="1462368"/>
            <a:ext cx="401373" cy="401373"/>
          </a:xfrm>
          <a:prstGeom prst="rect">
            <a:avLst/>
          </a:prstGeom>
        </p:spPr>
      </p:pic>
      <p:pic>
        <p:nvPicPr>
          <p:cNvPr id="137" name="Graphic 136">
            <a:extLst>
              <a:ext uri="{FF2B5EF4-FFF2-40B4-BE49-F238E27FC236}">
                <a16:creationId xmlns:a16="http://schemas.microsoft.com/office/drawing/2014/main" id="{61A68EB4-E975-4F2C-BA81-0205BC2EBB4E}"/>
              </a:ext>
            </a:extLst>
          </p:cNvPr>
          <p:cNvPicPr>
            <a:picLocks noChangeAspect="1"/>
          </p:cNvPicPr>
          <p:nvPr userDrawn="1"/>
        </p:nvPicPr>
        <p:blipFill>
          <a:blip r:embed="rId150" cstate="email">
            <a:extLst>
              <a:ext uri="{28A0092B-C50C-407E-A947-70E740481C1C}">
                <a14:useLocalDpi xmlns:a14="http://schemas.microsoft.com/office/drawing/2010/main"/>
              </a:ext>
              <a:ext uri="{96DAC541-7B7A-43D3-8B79-37D633B846F1}">
                <asvg:svgBlip xmlns:asvg="http://schemas.microsoft.com/office/drawing/2016/SVG/main" r:embed="rId151"/>
              </a:ext>
            </a:extLst>
          </a:blip>
          <a:stretch>
            <a:fillRect/>
          </a:stretch>
        </p:blipFill>
        <p:spPr>
          <a:xfrm>
            <a:off x="8002355" y="968996"/>
            <a:ext cx="349441" cy="349441"/>
          </a:xfrm>
          <a:prstGeom prst="rect">
            <a:avLst/>
          </a:prstGeom>
        </p:spPr>
      </p:pic>
      <p:pic>
        <p:nvPicPr>
          <p:cNvPr id="138" name="Graphic 137">
            <a:extLst>
              <a:ext uri="{FF2B5EF4-FFF2-40B4-BE49-F238E27FC236}">
                <a16:creationId xmlns:a16="http://schemas.microsoft.com/office/drawing/2014/main" id="{24FB9CB2-706E-414A-A82B-EC76F1900EA8}"/>
              </a:ext>
            </a:extLst>
          </p:cNvPr>
          <p:cNvPicPr>
            <a:picLocks noChangeAspect="1"/>
          </p:cNvPicPr>
          <p:nvPr userDrawn="1"/>
        </p:nvPicPr>
        <p:blipFill>
          <a:blip r:embed="rId152" cstate="email">
            <a:extLst>
              <a:ext uri="{28A0092B-C50C-407E-A947-70E740481C1C}">
                <a14:useLocalDpi xmlns:a14="http://schemas.microsoft.com/office/drawing/2010/main"/>
              </a:ext>
              <a:ext uri="{96DAC541-7B7A-43D3-8B79-37D633B846F1}">
                <asvg:svgBlip xmlns:asvg="http://schemas.microsoft.com/office/drawing/2016/SVG/main" r:embed="rId153"/>
              </a:ext>
            </a:extLst>
          </a:blip>
          <a:stretch>
            <a:fillRect/>
          </a:stretch>
        </p:blipFill>
        <p:spPr>
          <a:xfrm>
            <a:off x="7456656" y="2659863"/>
            <a:ext cx="345584" cy="338384"/>
          </a:xfrm>
          <a:prstGeom prst="rect">
            <a:avLst/>
          </a:prstGeom>
        </p:spPr>
      </p:pic>
      <p:pic>
        <p:nvPicPr>
          <p:cNvPr id="139" name="Graphic 138">
            <a:extLst>
              <a:ext uri="{FF2B5EF4-FFF2-40B4-BE49-F238E27FC236}">
                <a16:creationId xmlns:a16="http://schemas.microsoft.com/office/drawing/2014/main" id="{EAD9FF77-85DB-4BAF-8B74-DA34FD73193A}"/>
              </a:ext>
            </a:extLst>
          </p:cNvPr>
          <p:cNvPicPr>
            <a:picLocks noChangeAspect="1"/>
          </p:cNvPicPr>
          <p:nvPr userDrawn="1"/>
        </p:nvPicPr>
        <p:blipFill>
          <a:blip r:embed="rId154" cstate="email">
            <a:extLst>
              <a:ext uri="{28A0092B-C50C-407E-A947-70E740481C1C}">
                <a14:useLocalDpi xmlns:a14="http://schemas.microsoft.com/office/drawing/2010/main"/>
              </a:ext>
              <a:ext uri="{96DAC541-7B7A-43D3-8B79-37D633B846F1}">
                <asvg:svgBlip xmlns:asvg="http://schemas.microsoft.com/office/drawing/2016/SVG/main" r:embed="rId155"/>
              </a:ext>
            </a:extLst>
          </a:blip>
          <a:stretch>
            <a:fillRect/>
          </a:stretch>
        </p:blipFill>
        <p:spPr>
          <a:xfrm>
            <a:off x="8001297" y="3793299"/>
            <a:ext cx="329749" cy="329749"/>
          </a:xfrm>
          <a:prstGeom prst="rect">
            <a:avLst/>
          </a:prstGeom>
        </p:spPr>
      </p:pic>
      <p:pic>
        <p:nvPicPr>
          <p:cNvPr id="140" name="Graphic 139">
            <a:extLst>
              <a:ext uri="{FF2B5EF4-FFF2-40B4-BE49-F238E27FC236}">
                <a16:creationId xmlns:a16="http://schemas.microsoft.com/office/drawing/2014/main" id="{63BEBAB6-571F-4530-A488-49CB5DBB6AD2}"/>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6200000">
            <a:off x="8518198" y="3137062"/>
            <a:ext cx="371508" cy="404847"/>
          </a:xfrm>
          <a:prstGeom prst="rect">
            <a:avLst/>
          </a:prstGeom>
        </p:spPr>
      </p:pic>
      <p:pic>
        <p:nvPicPr>
          <p:cNvPr id="141" name="Graphic 140">
            <a:extLst>
              <a:ext uri="{FF2B5EF4-FFF2-40B4-BE49-F238E27FC236}">
                <a16:creationId xmlns:a16="http://schemas.microsoft.com/office/drawing/2014/main" id="{E766EE07-41D7-4C9A-B448-033C0CEBF81B}"/>
              </a:ext>
            </a:extLst>
          </p:cNvPr>
          <p:cNvPicPr>
            <a:picLocks noChangeAspect="1"/>
          </p:cNvPicPr>
          <p:nvPr userDrawn="1"/>
        </p:nvPicPr>
        <p:blipFill>
          <a:blip r:embed="rId156" cstate="email">
            <a:extLst>
              <a:ext uri="{28A0092B-C50C-407E-A947-70E740481C1C}">
                <a14:useLocalDpi xmlns:a14="http://schemas.microsoft.com/office/drawing/2010/main"/>
              </a:ext>
              <a:ext uri="{96DAC541-7B7A-43D3-8B79-37D633B846F1}">
                <asvg:svgBlip xmlns:asvg="http://schemas.microsoft.com/office/drawing/2016/SVG/main" r:embed="rId157"/>
              </a:ext>
            </a:extLst>
          </a:blip>
          <a:stretch>
            <a:fillRect/>
          </a:stretch>
        </p:blipFill>
        <p:spPr>
          <a:xfrm>
            <a:off x="6876409" y="1021888"/>
            <a:ext cx="402248" cy="275513"/>
          </a:xfrm>
          <a:prstGeom prst="rect">
            <a:avLst/>
          </a:prstGeom>
        </p:spPr>
      </p:pic>
      <p:pic>
        <p:nvPicPr>
          <p:cNvPr id="142" name="Graphic 141">
            <a:extLst>
              <a:ext uri="{FF2B5EF4-FFF2-40B4-BE49-F238E27FC236}">
                <a16:creationId xmlns:a16="http://schemas.microsoft.com/office/drawing/2014/main" id="{78AE20D7-8023-4494-9CA7-1A893E123214}"/>
              </a:ext>
            </a:extLst>
          </p:cNvPr>
          <p:cNvPicPr>
            <a:picLocks noChangeAspect="1"/>
          </p:cNvPicPr>
          <p:nvPr userDrawn="1"/>
        </p:nvPicPr>
        <p:blipFill>
          <a:blip r:embed="rId158" cstate="email">
            <a:extLst>
              <a:ext uri="{28A0092B-C50C-407E-A947-70E740481C1C}">
                <a14:useLocalDpi xmlns:a14="http://schemas.microsoft.com/office/drawing/2010/main"/>
              </a:ext>
              <a:ext uri="{96DAC541-7B7A-43D3-8B79-37D633B846F1}">
                <asvg:svgBlip xmlns:asvg="http://schemas.microsoft.com/office/drawing/2016/SVG/main" r:embed="rId159"/>
              </a:ext>
            </a:extLst>
          </a:blip>
          <a:stretch>
            <a:fillRect/>
          </a:stretch>
        </p:blipFill>
        <p:spPr>
          <a:xfrm>
            <a:off x="8541595" y="2048563"/>
            <a:ext cx="349440" cy="329124"/>
          </a:xfrm>
          <a:prstGeom prst="rect">
            <a:avLst/>
          </a:prstGeom>
        </p:spPr>
      </p:pic>
      <p:pic>
        <p:nvPicPr>
          <p:cNvPr id="143" name="Graphic 142">
            <a:extLst>
              <a:ext uri="{FF2B5EF4-FFF2-40B4-BE49-F238E27FC236}">
                <a16:creationId xmlns:a16="http://schemas.microsoft.com/office/drawing/2014/main" id="{AE0EA1CB-BF3A-4A9C-B878-7C7C85BFBDF1}"/>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6906781" y="2078607"/>
            <a:ext cx="352858" cy="308750"/>
          </a:xfrm>
          <a:prstGeom prst="rect">
            <a:avLst/>
          </a:prstGeom>
        </p:spPr>
      </p:pic>
      <p:pic>
        <p:nvPicPr>
          <p:cNvPr id="144" name="Graphic 143">
            <a:extLst>
              <a:ext uri="{FF2B5EF4-FFF2-40B4-BE49-F238E27FC236}">
                <a16:creationId xmlns:a16="http://schemas.microsoft.com/office/drawing/2014/main" id="{A9471C1F-3194-4BCB-A974-E7214990E791}"/>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8052085" y="1494661"/>
            <a:ext cx="280673" cy="339762"/>
          </a:xfrm>
          <a:prstGeom prst="rect">
            <a:avLst/>
          </a:prstGeom>
        </p:spPr>
      </p:pic>
      <p:pic>
        <p:nvPicPr>
          <p:cNvPr id="145" name="Graphic 144">
            <a:extLst>
              <a:ext uri="{FF2B5EF4-FFF2-40B4-BE49-F238E27FC236}">
                <a16:creationId xmlns:a16="http://schemas.microsoft.com/office/drawing/2014/main" id="{86605B5F-9D79-465D-B855-15345FC9519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578825" y="2632938"/>
            <a:ext cx="297959" cy="297959"/>
          </a:xfrm>
          <a:prstGeom prst="rect">
            <a:avLst/>
          </a:prstGeom>
        </p:spPr>
      </p:pic>
      <p:pic>
        <p:nvPicPr>
          <p:cNvPr id="146" name="Graphic 145">
            <a:extLst>
              <a:ext uri="{FF2B5EF4-FFF2-40B4-BE49-F238E27FC236}">
                <a16:creationId xmlns:a16="http://schemas.microsoft.com/office/drawing/2014/main" id="{335985EC-6DD5-4B46-891E-6B8F58BAD23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08069" y="3093314"/>
            <a:ext cx="341541" cy="403639"/>
          </a:xfrm>
          <a:prstGeom prst="rect">
            <a:avLst/>
          </a:prstGeom>
        </p:spPr>
      </p:pic>
      <p:pic>
        <p:nvPicPr>
          <p:cNvPr id="147" name="Graphic 146">
            <a:extLst>
              <a:ext uri="{FF2B5EF4-FFF2-40B4-BE49-F238E27FC236}">
                <a16:creationId xmlns:a16="http://schemas.microsoft.com/office/drawing/2014/main" id="{E61CA07D-4316-4C54-8184-E6769C34C6B1}"/>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9100271" y="3752991"/>
            <a:ext cx="275319" cy="353982"/>
          </a:xfrm>
          <a:prstGeom prst="rect">
            <a:avLst/>
          </a:prstGeom>
        </p:spPr>
      </p:pic>
      <p:pic>
        <p:nvPicPr>
          <p:cNvPr id="148" name="Graphic 147">
            <a:extLst>
              <a:ext uri="{FF2B5EF4-FFF2-40B4-BE49-F238E27FC236}">
                <a16:creationId xmlns:a16="http://schemas.microsoft.com/office/drawing/2014/main" id="{742AE654-B8B5-43D7-BBDC-5AB5B2AA99F5}"/>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9098543" y="1013164"/>
            <a:ext cx="349441" cy="337391"/>
          </a:xfrm>
          <a:prstGeom prst="rect">
            <a:avLst/>
          </a:prstGeom>
        </p:spPr>
      </p:pic>
      <p:pic>
        <p:nvPicPr>
          <p:cNvPr id="149" name="Graphic 148">
            <a:extLst>
              <a:ext uri="{FF2B5EF4-FFF2-40B4-BE49-F238E27FC236}">
                <a16:creationId xmlns:a16="http://schemas.microsoft.com/office/drawing/2014/main" id="{968E1BCC-ADBF-41A5-AC5E-F2BFE6910788}"/>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567344" y="3751067"/>
            <a:ext cx="313836" cy="376603"/>
          </a:xfrm>
          <a:prstGeom prst="rect">
            <a:avLst/>
          </a:prstGeom>
        </p:spPr>
      </p:pic>
      <p:pic>
        <p:nvPicPr>
          <p:cNvPr id="150" name="Graphic 149">
            <a:extLst>
              <a:ext uri="{FF2B5EF4-FFF2-40B4-BE49-F238E27FC236}">
                <a16:creationId xmlns:a16="http://schemas.microsoft.com/office/drawing/2014/main" id="{D36382A5-EFC0-4B68-99AE-8FDF8DA362B2}"/>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7978433" y="2543882"/>
            <a:ext cx="382521" cy="338384"/>
          </a:xfrm>
          <a:prstGeom prst="rect">
            <a:avLst/>
          </a:prstGeom>
        </p:spPr>
      </p:pic>
      <p:pic>
        <p:nvPicPr>
          <p:cNvPr id="151" name="Graphic 150">
            <a:extLst>
              <a:ext uri="{FF2B5EF4-FFF2-40B4-BE49-F238E27FC236}">
                <a16:creationId xmlns:a16="http://schemas.microsoft.com/office/drawing/2014/main" id="{D86CA083-6225-4142-A47E-45DCBDF998C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9094601" y="2558686"/>
            <a:ext cx="317268" cy="383367"/>
          </a:xfrm>
          <a:prstGeom prst="rect">
            <a:avLst/>
          </a:prstGeom>
        </p:spPr>
      </p:pic>
      <p:pic>
        <p:nvPicPr>
          <p:cNvPr id="152" name="Graphic 151">
            <a:extLst>
              <a:ext uri="{FF2B5EF4-FFF2-40B4-BE49-F238E27FC236}">
                <a16:creationId xmlns:a16="http://schemas.microsoft.com/office/drawing/2014/main" id="{BB2A8220-8622-4E6D-90AC-7D0DE45D9B4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9067818" y="3197764"/>
            <a:ext cx="354303" cy="283442"/>
          </a:xfrm>
          <a:prstGeom prst="rect">
            <a:avLst/>
          </a:prstGeom>
        </p:spPr>
      </p:pic>
      <p:pic>
        <p:nvPicPr>
          <p:cNvPr id="153" name="Graphic 152">
            <a:extLst>
              <a:ext uri="{FF2B5EF4-FFF2-40B4-BE49-F238E27FC236}">
                <a16:creationId xmlns:a16="http://schemas.microsoft.com/office/drawing/2014/main" id="{68F2C1B5-F5C8-4F1D-A8B1-E94AD98820BA}"/>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6863478" y="3142729"/>
            <a:ext cx="373674" cy="373674"/>
          </a:xfrm>
          <a:prstGeom prst="rect">
            <a:avLst/>
          </a:prstGeom>
        </p:spPr>
      </p:pic>
      <p:pic>
        <p:nvPicPr>
          <p:cNvPr id="154" name="Graphic 153">
            <a:extLst>
              <a:ext uri="{FF2B5EF4-FFF2-40B4-BE49-F238E27FC236}">
                <a16:creationId xmlns:a16="http://schemas.microsoft.com/office/drawing/2014/main" id="{64FBF545-F184-4BDE-AA87-A6F4EC192B3A}"/>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7452809" y="3740481"/>
            <a:ext cx="350903" cy="350903"/>
          </a:xfrm>
          <a:prstGeom prst="rect">
            <a:avLst/>
          </a:prstGeom>
        </p:spPr>
      </p:pic>
      <p:pic>
        <p:nvPicPr>
          <p:cNvPr id="155" name="Graphic 154">
            <a:extLst>
              <a:ext uri="{FF2B5EF4-FFF2-40B4-BE49-F238E27FC236}">
                <a16:creationId xmlns:a16="http://schemas.microsoft.com/office/drawing/2014/main" id="{4298D6BA-B2CA-4E25-9BAE-DD01373F3D57}"/>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6914428" y="2611954"/>
            <a:ext cx="347569" cy="319763"/>
          </a:xfrm>
          <a:prstGeom prst="rect">
            <a:avLst/>
          </a:prstGeom>
        </p:spPr>
      </p:pic>
      <p:pic>
        <p:nvPicPr>
          <p:cNvPr id="156" name="Graphic 155">
            <a:extLst>
              <a:ext uri="{FF2B5EF4-FFF2-40B4-BE49-F238E27FC236}">
                <a16:creationId xmlns:a16="http://schemas.microsoft.com/office/drawing/2014/main" id="{50A46E3F-5523-4AAE-AF80-4EE0C269DE95}"/>
              </a:ext>
            </a:extLst>
          </p:cNvPr>
          <p:cNvPicPr>
            <a:picLocks noChangeAspect="1"/>
          </p:cNvPicPr>
          <p:nvPr userDrawn="1"/>
        </p:nvPicPr>
        <p:blipFill>
          <a:blip r:embed="rId176" cstate="email">
            <a:extLst>
              <a:ext uri="{28A0092B-C50C-407E-A947-70E740481C1C}">
                <a14:useLocalDpi xmlns:a14="http://schemas.microsoft.com/office/drawing/2010/main"/>
              </a:ext>
              <a:ext uri="{96DAC541-7B7A-43D3-8B79-37D633B846F1}">
                <asvg:svgBlip xmlns:asvg="http://schemas.microsoft.com/office/drawing/2016/SVG/main" r:embed="rId177"/>
              </a:ext>
            </a:extLst>
          </a:blip>
          <a:stretch>
            <a:fillRect/>
          </a:stretch>
        </p:blipFill>
        <p:spPr>
          <a:xfrm>
            <a:off x="7990390" y="2007285"/>
            <a:ext cx="365985" cy="316718"/>
          </a:xfrm>
          <a:prstGeom prst="rect">
            <a:avLst/>
          </a:prstGeom>
        </p:spPr>
      </p:pic>
      <p:pic>
        <p:nvPicPr>
          <p:cNvPr id="157" name="Graphic 156">
            <a:extLst>
              <a:ext uri="{FF2B5EF4-FFF2-40B4-BE49-F238E27FC236}">
                <a16:creationId xmlns:a16="http://schemas.microsoft.com/office/drawing/2014/main" id="{2AFA26FB-4CFF-49FD-B22A-888B86BD4949}"/>
              </a:ext>
            </a:extLst>
          </p:cNvPr>
          <p:cNvPicPr>
            <a:picLocks noChangeAspect="1"/>
          </p:cNvPicPr>
          <p:nvPr userDrawn="1"/>
        </p:nvPicPr>
        <p:blipFill>
          <a:blip r:embed="rId178" cstate="email">
            <a:extLst>
              <a:ext uri="{28A0092B-C50C-407E-A947-70E740481C1C}">
                <a14:useLocalDpi xmlns:a14="http://schemas.microsoft.com/office/drawing/2010/main"/>
              </a:ext>
              <a:ext uri="{96DAC541-7B7A-43D3-8B79-37D633B846F1}">
                <asvg:svgBlip xmlns:asvg="http://schemas.microsoft.com/office/drawing/2016/SVG/main" r:embed="rId179"/>
              </a:ext>
            </a:extLst>
          </a:blip>
          <a:stretch>
            <a:fillRect/>
          </a:stretch>
        </p:blipFill>
        <p:spPr>
          <a:xfrm>
            <a:off x="7446064" y="2000958"/>
            <a:ext cx="360230" cy="360230"/>
          </a:xfrm>
          <a:prstGeom prst="rect">
            <a:avLst/>
          </a:prstGeom>
        </p:spPr>
      </p:pic>
      <p:pic>
        <p:nvPicPr>
          <p:cNvPr id="158" name="Graphic 157">
            <a:extLst>
              <a:ext uri="{FF2B5EF4-FFF2-40B4-BE49-F238E27FC236}">
                <a16:creationId xmlns:a16="http://schemas.microsoft.com/office/drawing/2014/main" id="{A5354BA0-7AA6-4F73-9EB1-6B8A38732690}"/>
              </a:ext>
            </a:extLst>
          </p:cNvPr>
          <p:cNvPicPr>
            <a:picLocks noChangeAspect="1"/>
          </p:cNvPicPr>
          <p:nvPr userDrawn="1"/>
        </p:nvPicPr>
        <p:blipFill>
          <a:blip r:embed="rId180" cstate="email">
            <a:extLst>
              <a:ext uri="{28A0092B-C50C-407E-A947-70E740481C1C}">
                <a14:useLocalDpi xmlns:a14="http://schemas.microsoft.com/office/drawing/2010/main"/>
              </a:ext>
              <a:ext uri="{96DAC541-7B7A-43D3-8B79-37D633B846F1}">
                <asvg:svgBlip xmlns:asvg="http://schemas.microsoft.com/office/drawing/2016/SVG/main" r:embed="rId181"/>
              </a:ext>
            </a:extLst>
          </a:blip>
          <a:stretch>
            <a:fillRect/>
          </a:stretch>
        </p:blipFill>
        <p:spPr>
          <a:xfrm>
            <a:off x="8578426" y="1010271"/>
            <a:ext cx="298512" cy="298512"/>
          </a:xfrm>
          <a:prstGeom prst="rect">
            <a:avLst/>
          </a:prstGeom>
        </p:spPr>
      </p:pic>
      <p:pic>
        <p:nvPicPr>
          <p:cNvPr id="159" name="Graphic 158">
            <a:extLst>
              <a:ext uri="{FF2B5EF4-FFF2-40B4-BE49-F238E27FC236}">
                <a16:creationId xmlns:a16="http://schemas.microsoft.com/office/drawing/2014/main" id="{4E729F6E-D552-478E-9D94-4AABB585BDE5}"/>
              </a:ext>
            </a:extLst>
          </p:cNvPr>
          <p:cNvPicPr>
            <a:picLocks noChangeAspect="1"/>
          </p:cNvPicPr>
          <p:nvPr userDrawn="1"/>
        </p:nvPicPr>
        <p:blipFill>
          <a:blip r:embed="rId182" cstate="email">
            <a:extLst>
              <a:ext uri="{28A0092B-C50C-407E-A947-70E740481C1C}">
                <a14:useLocalDpi xmlns:a14="http://schemas.microsoft.com/office/drawing/2010/main"/>
              </a:ext>
              <a:ext uri="{96DAC541-7B7A-43D3-8B79-37D633B846F1}">
                <asvg:svgBlip xmlns:asvg="http://schemas.microsoft.com/office/drawing/2016/SVG/main" r:embed="rId183"/>
              </a:ext>
            </a:extLst>
          </a:blip>
          <a:stretch>
            <a:fillRect/>
          </a:stretch>
        </p:blipFill>
        <p:spPr>
          <a:xfrm>
            <a:off x="9152670" y="1494661"/>
            <a:ext cx="275230" cy="275230"/>
          </a:xfrm>
          <a:prstGeom prst="rect">
            <a:avLst/>
          </a:prstGeom>
        </p:spPr>
      </p:pic>
      <p:pic>
        <p:nvPicPr>
          <p:cNvPr id="160" name="Graphic 159">
            <a:extLst>
              <a:ext uri="{FF2B5EF4-FFF2-40B4-BE49-F238E27FC236}">
                <a16:creationId xmlns:a16="http://schemas.microsoft.com/office/drawing/2014/main" id="{70F5D8C9-4342-4A55-B322-9FA77C47BD34}"/>
              </a:ext>
            </a:extLst>
          </p:cNvPr>
          <p:cNvPicPr>
            <a:picLocks noChangeAspect="1"/>
          </p:cNvPicPr>
          <p:nvPr userDrawn="1"/>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533834" y="3213559"/>
            <a:ext cx="238862" cy="307109"/>
          </a:xfrm>
          <a:prstGeom prst="rect">
            <a:avLst/>
          </a:prstGeom>
        </p:spPr>
      </p:pic>
      <p:pic>
        <p:nvPicPr>
          <p:cNvPr id="161" name="Graphic 160">
            <a:extLst>
              <a:ext uri="{FF2B5EF4-FFF2-40B4-BE49-F238E27FC236}">
                <a16:creationId xmlns:a16="http://schemas.microsoft.com/office/drawing/2014/main" id="{E9A710EC-7A38-4F5B-B11C-7272E567077E}"/>
              </a:ext>
            </a:extLst>
          </p:cNvPr>
          <p:cNvPicPr>
            <a:picLocks noChangeAspect="1"/>
          </p:cNvPicPr>
          <p:nvPr userDrawn="1"/>
        </p:nvPicPr>
        <p:blipFill>
          <a:blip r:embed="rId184" cstate="email">
            <a:extLst>
              <a:ext uri="{28A0092B-C50C-407E-A947-70E740481C1C}">
                <a14:useLocalDpi xmlns:a14="http://schemas.microsoft.com/office/drawing/2010/main"/>
              </a:ext>
              <a:ext uri="{96DAC541-7B7A-43D3-8B79-37D633B846F1}">
                <asvg:svgBlip xmlns:asvg="http://schemas.microsoft.com/office/drawing/2016/SVG/main" r:embed="rId185"/>
              </a:ext>
            </a:extLst>
          </a:blip>
          <a:stretch>
            <a:fillRect/>
          </a:stretch>
        </p:blipFill>
        <p:spPr>
          <a:xfrm>
            <a:off x="10172821" y="2007285"/>
            <a:ext cx="353903" cy="353903"/>
          </a:xfrm>
          <a:prstGeom prst="rect">
            <a:avLst/>
          </a:prstGeom>
        </p:spPr>
      </p:pic>
      <p:pic>
        <p:nvPicPr>
          <p:cNvPr id="162" name="Graphic 161">
            <a:extLst>
              <a:ext uri="{FF2B5EF4-FFF2-40B4-BE49-F238E27FC236}">
                <a16:creationId xmlns:a16="http://schemas.microsoft.com/office/drawing/2014/main" id="{1B703669-73C6-4D7F-92DF-903553071D7C}"/>
              </a:ext>
            </a:extLst>
          </p:cNvPr>
          <p:cNvPicPr>
            <a:picLocks noChangeAspect="1"/>
          </p:cNvPicPr>
          <p:nvPr userDrawn="1"/>
        </p:nvPicPr>
        <p:blipFill>
          <a:blip r:embed="rId186" cstate="email">
            <a:extLst>
              <a:ext uri="{28A0092B-C50C-407E-A947-70E740481C1C}">
                <a14:useLocalDpi xmlns:a14="http://schemas.microsoft.com/office/drawing/2010/main"/>
              </a:ext>
              <a:ext uri="{96DAC541-7B7A-43D3-8B79-37D633B846F1}">
                <asvg:svgBlip xmlns:asvg="http://schemas.microsoft.com/office/drawing/2016/SVG/main" r:embed="rId187"/>
              </a:ext>
            </a:extLst>
          </a:blip>
          <a:stretch>
            <a:fillRect/>
          </a:stretch>
        </p:blipFill>
        <p:spPr>
          <a:xfrm>
            <a:off x="9638995" y="995299"/>
            <a:ext cx="328455" cy="328455"/>
          </a:xfrm>
          <a:prstGeom prst="rect">
            <a:avLst/>
          </a:prstGeom>
        </p:spPr>
      </p:pic>
      <p:pic>
        <p:nvPicPr>
          <p:cNvPr id="163" name="Graphic 162">
            <a:extLst>
              <a:ext uri="{FF2B5EF4-FFF2-40B4-BE49-F238E27FC236}">
                <a16:creationId xmlns:a16="http://schemas.microsoft.com/office/drawing/2014/main" id="{5107F33D-D0D5-44B6-BC3F-8705795B4D3E}"/>
              </a:ext>
            </a:extLst>
          </p:cNvPr>
          <p:cNvPicPr>
            <a:picLocks noChangeAspect="1"/>
          </p:cNvPicPr>
          <p:nvPr userDrawn="1"/>
        </p:nvPicPr>
        <p:blipFill>
          <a:blip r:embed="rId188" cstate="email">
            <a:extLst>
              <a:ext uri="{28A0092B-C50C-407E-A947-70E740481C1C}">
                <a14:useLocalDpi xmlns:a14="http://schemas.microsoft.com/office/drawing/2010/main"/>
              </a:ext>
              <a:ext uri="{96DAC541-7B7A-43D3-8B79-37D633B846F1}">
                <asvg:svgBlip xmlns:asvg="http://schemas.microsoft.com/office/drawing/2016/SVG/main" r:embed="rId189"/>
              </a:ext>
            </a:extLst>
          </a:blip>
          <a:stretch>
            <a:fillRect/>
          </a:stretch>
        </p:blipFill>
        <p:spPr>
          <a:xfrm>
            <a:off x="9628502" y="1443086"/>
            <a:ext cx="349441" cy="349441"/>
          </a:xfrm>
          <a:prstGeom prst="rect">
            <a:avLst/>
          </a:prstGeom>
        </p:spPr>
      </p:pic>
      <p:pic>
        <p:nvPicPr>
          <p:cNvPr id="164" name="Graphic 163">
            <a:extLst>
              <a:ext uri="{FF2B5EF4-FFF2-40B4-BE49-F238E27FC236}">
                <a16:creationId xmlns:a16="http://schemas.microsoft.com/office/drawing/2014/main" id="{266ED94F-EE11-4193-BAC0-6EC649D0F535}"/>
              </a:ext>
            </a:extLst>
          </p:cNvPr>
          <p:cNvPicPr>
            <a:picLocks noChangeAspect="1"/>
          </p:cNvPicPr>
          <p:nvPr userDrawn="1"/>
        </p:nvPicPr>
        <p:blipFill>
          <a:blip r:embed="rId190" cstate="email">
            <a:extLst>
              <a:ext uri="{28A0092B-C50C-407E-A947-70E740481C1C}">
                <a14:useLocalDpi xmlns:a14="http://schemas.microsoft.com/office/drawing/2010/main"/>
              </a:ext>
              <a:ext uri="{96DAC541-7B7A-43D3-8B79-37D633B846F1}">
                <asvg:svgBlip xmlns:asvg="http://schemas.microsoft.com/office/drawing/2016/SVG/main" r:embed="rId191"/>
              </a:ext>
            </a:extLst>
          </a:blip>
          <a:stretch>
            <a:fillRect/>
          </a:stretch>
        </p:blipFill>
        <p:spPr>
          <a:xfrm>
            <a:off x="10795909" y="1009042"/>
            <a:ext cx="269347" cy="269347"/>
          </a:xfrm>
          <a:prstGeom prst="rect">
            <a:avLst/>
          </a:prstGeom>
        </p:spPr>
      </p:pic>
      <p:pic>
        <p:nvPicPr>
          <p:cNvPr id="165" name="Graphic 164">
            <a:extLst>
              <a:ext uri="{FF2B5EF4-FFF2-40B4-BE49-F238E27FC236}">
                <a16:creationId xmlns:a16="http://schemas.microsoft.com/office/drawing/2014/main" id="{08CBFF26-62B4-4E76-9093-0EA62F8C0E61}"/>
              </a:ext>
            </a:extLst>
          </p:cNvPr>
          <p:cNvPicPr>
            <a:picLocks noChangeAspect="1"/>
          </p:cNvPicPr>
          <p:nvPr userDrawn="1"/>
        </p:nvPicPr>
        <p:blipFill>
          <a:blip r:embed="rId192" cstate="email">
            <a:extLst>
              <a:ext uri="{28A0092B-C50C-407E-A947-70E740481C1C}">
                <a14:useLocalDpi xmlns:a14="http://schemas.microsoft.com/office/drawing/2010/main"/>
              </a:ext>
              <a:ext uri="{96DAC541-7B7A-43D3-8B79-37D633B846F1}">
                <asvg:svgBlip xmlns:asvg="http://schemas.microsoft.com/office/drawing/2016/SVG/main" r:embed="rId193"/>
              </a:ext>
            </a:extLst>
          </a:blip>
          <a:stretch>
            <a:fillRect/>
          </a:stretch>
        </p:blipFill>
        <p:spPr>
          <a:xfrm>
            <a:off x="9610207" y="2558685"/>
            <a:ext cx="386030" cy="383367"/>
          </a:xfrm>
          <a:prstGeom prst="rect">
            <a:avLst/>
          </a:prstGeom>
        </p:spPr>
      </p:pic>
      <p:pic>
        <p:nvPicPr>
          <p:cNvPr id="166" name="Graphic 165">
            <a:extLst>
              <a:ext uri="{FF2B5EF4-FFF2-40B4-BE49-F238E27FC236}">
                <a16:creationId xmlns:a16="http://schemas.microsoft.com/office/drawing/2014/main" id="{9002174B-1728-464C-AC28-FBA40D666A33}"/>
              </a:ext>
            </a:extLst>
          </p:cNvPr>
          <p:cNvPicPr>
            <a:picLocks noChangeAspect="1"/>
          </p:cNvPicPr>
          <p:nvPr userDrawn="1"/>
        </p:nvPicPr>
        <p:blipFill>
          <a:blip r:embed="rId194" cstate="email">
            <a:extLst>
              <a:ext uri="{28A0092B-C50C-407E-A947-70E740481C1C}">
                <a14:useLocalDpi xmlns:a14="http://schemas.microsoft.com/office/drawing/2010/main"/>
              </a:ext>
              <a:ext uri="{96DAC541-7B7A-43D3-8B79-37D633B846F1}">
                <asvg:svgBlip xmlns:asvg="http://schemas.microsoft.com/office/drawing/2016/SVG/main" r:embed="rId195"/>
              </a:ext>
            </a:extLst>
          </a:blip>
          <a:stretch>
            <a:fillRect/>
          </a:stretch>
        </p:blipFill>
        <p:spPr>
          <a:xfrm>
            <a:off x="10187879" y="2611889"/>
            <a:ext cx="323787" cy="312525"/>
          </a:xfrm>
          <a:prstGeom prst="rect">
            <a:avLst/>
          </a:prstGeom>
        </p:spPr>
      </p:pic>
      <p:pic>
        <p:nvPicPr>
          <p:cNvPr id="167" name="Graphic 166">
            <a:extLst>
              <a:ext uri="{FF2B5EF4-FFF2-40B4-BE49-F238E27FC236}">
                <a16:creationId xmlns:a16="http://schemas.microsoft.com/office/drawing/2014/main" id="{EF3F9B31-C535-42A4-A31E-51B78DCCB7BC}"/>
              </a:ext>
            </a:extLst>
          </p:cNvPr>
          <p:cNvPicPr>
            <a:picLocks noChangeAspect="1"/>
          </p:cNvPicPr>
          <p:nvPr userDrawn="1"/>
        </p:nvPicPr>
        <p:blipFill>
          <a:blip r:embed="rId196" cstate="email">
            <a:extLst>
              <a:ext uri="{28A0092B-C50C-407E-A947-70E740481C1C}">
                <a14:useLocalDpi xmlns:a14="http://schemas.microsoft.com/office/drawing/2010/main"/>
              </a:ext>
              <a:ext uri="{96DAC541-7B7A-43D3-8B79-37D633B846F1}">
                <asvg:svgBlip xmlns:asvg="http://schemas.microsoft.com/office/drawing/2016/SVG/main" r:embed="rId197"/>
              </a:ext>
            </a:extLst>
          </a:blip>
          <a:stretch>
            <a:fillRect/>
          </a:stretch>
        </p:blipFill>
        <p:spPr>
          <a:xfrm>
            <a:off x="10188353" y="1462368"/>
            <a:ext cx="322838" cy="327729"/>
          </a:xfrm>
          <a:prstGeom prst="rect">
            <a:avLst/>
          </a:prstGeom>
        </p:spPr>
      </p:pic>
      <p:pic>
        <p:nvPicPr>
          <p:cNvPr id="168" name="Graphic 167">
            <a:extLst>
              <a:ext uri="{FF2B5EF4-FFF2-40B4-BE49-F238E27FC236}">
                <a16:creationId xmlns:a16="http://schemas.microsoft.com/office/drawing/2014/main" id="{3064824F-CB04-44C5-BC49-9EC5727B4609}"/>
              </a:ext>
            </a:extLst>
          </p:cNvPr>
          <p:cNvPicPr>
            <a:picLocks noChangeAspect="1"/>
          </p:cNvPicPr>
          <p:nvPr userDrawn="1"/>
        </p:nvPicPr>
        <p:blipFill>
          <a:blip r:embed="rId198" cstate="email">
            <a:extLst>
              <a:ext uri="{28A0092B-C50C-407E-A947-70E740481C1C}">
                <a14:useLocalDpi xmlns:a14="http://schemas.microsoft.com/office/drawing/2010/main"/>
              </a:ext>
              <a:ext uri="{96DAC541-7B7A-43D3-8B79-37D633B846F1}">
                <asvg:svgBlip xmlns:asvg="http://schemas.microsoft.com/office/drawing/2016/SVG/main" r:embed="rId199"/>
              </a:ext>
            </a:extLst>
          </a:blip>
          <a:stretch>
            <a:fillRect/>
          </a:stretch>
        </p:blipFill>
        <p:spPr>
          <a:xfrm>
            <a:off x="9656291" y="4315960"/>
            <a:ext cx="293862" cy="293862"/>
          </a:xfrm>
          <a:prstGeom prst="rect">
            <a:avLst/>
          </a:prstGeom>
        </p:spPr>
      </p:pic>
      <p:pic>
        <p:nvPicPr>
          <p:cNvPr id="169" name="Graphic 168">
            <a:extLst>
              <a:ext uri="{FF2B5EF4-FFF2-40B4-BE49-F238E27FC236}">
                <a16:creationId xmlns:a16="http://schemas.microsoft.com/office/drawing/2014/main" id="{A2D0B6E9-F6AE-4A4E-A3B5-D3F0B23F31EC}"/>
              </a:ext>
            </a:extLst>
          </p:cNvPr>
          <p:cNvPicPr>
            <a:picLocks noChangeAspect="1"/>
          </p:cNvPicPr>
          <p:nvPr userDrawn="1"/>
        </p:nvPicPr>
        <p:blipFill>
          <a:blip r:embed="rId200" cstate="email">
            <a:extLst>
              <a:ext uri="{28A0092B-C50C-407E-A947-70E740481C1C}">
                <a14:useLocalDpi xmlns:a14="http://schemas.microsoft.com/office/drawing/2010/main"/>
              </a:ext>
              <a:ext uri="{96DAC541-7B7A-43D3-8B79-37D633B846F1}">
                <asvg:svgBlip xmlns:asvg="http://schemas.microsoft.com/office/drawing/2016/SVG/main" r:embed="rId201"/>
              </a:ext>
            </a:extLst>
          </a:blip>
          <a:stretch>
            <a:fillRect/>
          </a:stretch>
        </p:blipFill>
        <p:spPr>
          <a:xfrm>
            <a:off x="8578781" y="4809061"/>
            <a:ext cx="332522" cy="332522"/>
          </a:xfrm>
          <a:prstGeom prst="rect">
            <a:avLst/>
          </a:prstGeom>
        </p:spPr>
      </p:pic>
      <p:pic>
        <p:nvPicPr>
          <p:cNvPr id="170" name="Graphic 169">
            <a:extLst>
              <a:ext uri="{FF2B5EF4-FFF2-40B4-BE49-F238E27FC236}">
                <a16:creationId xmlns:a16="http://schemas.microsoft.com/office/drawing/2014/main" id="{2B0FD2CF-99C6-41E4-905F-A5DDA5F3C22F}"/>
              </a:ext>
            </a:extLst>
          </p:cNvPr>
          <p:cNvPicPr>
            <a:picLocks noChangeAspect="1"/>
          </p:cNvPicPr>
          <p:nvPr userDrawn="1"/>
        </p:nvPicPr>
        <p:blipFill>
          <a:blip r:embed="rId202" cstate="email">
            <a:extLst>
              <a:ext uri="{28A0092B-C50C-407E-A947-70E740481C1C}">
                <a14:useLocalDpi xmlns:a14="http://schemas.microsoft.com/office/drawing/2010/main"/>
              </a:ext>
              <a:ext uri="{96DAC541-7B7A-43D3-8B79-37D633B846F1}">
                <asvg:svgBlip xmlns:asvg="http://schemas.microsoft.com/office/drawing/2016/SVG/main" r:embed="rId203"/>
              </a:ext>
            </a:extLst>
          </a:blip>
          <a:stretch>
            <a:fillRect/>
          </a:stretch>
        </p:blipFill>
        <p:spPr>
          <a:xfrm>
            <a:off x="9607020" y="3105153"/>
            <a:ext cx="392404" cy="376603"/>
          </a:xfrm>
          <a:prstGeom prst="rect">
            <a:avLst/>
          </a:prstGeom>
        </p:spPr>
      </p:pic>
      <p:pic>
        <p:nvPicPr>
          <p:cNvPr id="171" name="Graphic 170">
            <a:extLst>
              <a:ext uri="{FF2B5EF4-FFF2-40B4-BE49-F238E27FC236}">
                <a16:creationId xmlns:a16="http://schemas.microsoft.com/office/drawing/2014/main" id="{6F6BF7CF-FBD4-47D4-A272-8DE1B1C4E8BA}"/>
              </a:ext>
            </a:extLst>
          </p:cNvPr>
          <p:cNvPicPr>
            <a:picLocks noChangeAspect="1"/>
          </p:cNvPicPr>
          <p:nvPr userDrawn="1"/>
        </p:nvPicPr>
        <p:blipFill>
          <a:blip r:embed="rId204" cstate="email">
            <a:extLst>
              <a:ext uri="{28A0092B-C50C-407E-A947-70E740481C1C}">
                <a14:useLocalDpi xmlns:a14="http://schemas.microsoft.com/office/drawing/2010/main"/>
              </a:ext>
              <a:ext uri="{96DAC541-7B7A-43D3-8B79-37D633B846F1}">
                <asvg:svgBlip xmlns:asvg="http://schemas.microsoft.com/office/drawing/2016/SVG/main" r:embed="rId205"/>
              </a:ext>
            </a:extLst>
          </a:blip>
          <a:stretch>
            <a:fillRect/>
          </a:stretch>
        </p:blipFill>
        <p:spPr>
          <a:xfrm>
            <a:off x="10180486" y="4267352"/>
            <a:ext cx="338572" cy="344376"/>
          </a:xfrm>
          <a:prstGeom prst="rect">
            <a:avLst/>
          </a:prstGeom>
        </p:spPr>
      </p:pic>
      <p:pic>
        <p:nvPicPr>
          <p:cNvPr id="172" name="Graphic 171">
            <a:extLst>
              <a:ext uri="{FF2B5EF4-FFF2-40B4-BE49-F238E27FC236}">
                <a16:creationId xmlns:a16="http://schemas.microsoft.com/office/drawing/2014/main" id="{3F50DA2A-6986-4602-BA40-12995D62F7F0}"/>
              </a:ext>
            </a:extLst>
          </p:cNvPr>
          <p:cNvPicPr>
            <a:picLocks noChangeAspect="1"/>
          </p:cNvPicPr>
          <p:nvPr userDrawn="1"/>
        </p:nvPicPr>
        <p:blipFill>
          <a:blip r:embed="rId206" cstate="email">
            <a:extLst>
              <a:ext uri="{28A0092B-C50C-407E-A947-70E740481C1C}">
                <a14:useLocalDpi xmlns:a14="http://schemas.microsoft.com/office/drawing/2010/main"/>
              </a:ext>
              <a:ext uri="{96DAC541-7B7A-43D3-8B79-37D633B846F1}">
                <asvg:svgBlip xmlns:asvg="http://schemas.microsoft.com/office/drawing/2016/SVG/main" r:embed="rId207"/>
              </a:ext>
            </a:extLst>
          </a:blip>
          <a:stretch>
            <a:fillRect/>
          </a:stretch>
        </p:blipFill>
        <p:spPr>
          <a:xfrm>
            <a:off x="10789641" y="1449473"/>
            <a:ext cx="281883" cy="307331"/>
          </a:xfrm>
          <a:prstGeom prst="rect">
            <a:avLst/>
          </a:prstGeom>
        </p:spPr>
      </p:pic>
      <p:pic>
        <p:nvPicPr>
          <p:cNvPr id="173" name="Graphic 172">
            <a:extLst>
              <a:ext uri="{FF2B5EF4-FFF2-40B4-BE49-F238E27FC236}">
                <a16:creationId xmlns:a16="http://schemas.microsoft.com/office/drawing/2014/main" id="{362734A4-316B-4B0F-8EDD-089F07E7DB1F}"/>
              </a:ext>
            </a:extLst>
          </p:cNvPr>
          <p:cNvPicPr>
            <a:picLocks noChangeAspect="1"/>
          </p:cNvPicPr>
          <p:nvPr userDrawn="1"/>
        </p:nvPicPr>
        <p:blipFill>
          <a:blip r:embed="rId208" cstate="email">
            <a:extLst>
              <a:ext uri="{28A0092B-C50C-407E-A947-70E740481C1C}">
                <a14:useLocalDpi xmlns:a14="http://schemas.microsoft.com/office/drawing/2010/main"/>
              </a:ext>
              <a:ext uri="{96DAC541-7B7A-43D3-8B79-37D633B846F1}">
                <asvg:svgBlip xmlns:asvg="http://schemas.microsoft.com/office/drawing/2016/SVG/main" r:embed="rId209"/>
              </a:ext>
            </a:extLst>
          </a:blip>
          <a:stretch>
            <a:fillRect/>
          </a:stretch>
        </p:blipFill>
        <p:spPr>
          <a:xfrm>
            <a:off x="7423415" y="4289229"/>
            <a:ext cx="360230" cy="360230"/>
          </a:xfrm>
          <a:prstGeom prst="rect">
            <a:avLst/>
          </a:prstGeom>
        </p:spPr>
      </p:pic>
      <p:pic>
        <p:nvPicPr>
          <p:cNvPr id="174" name="Graphic 173">
            <a:extLst>
              <a:ext uri="{FF2B5EF4-FFF2-40B4-BE49-F238E27FC236}">
                <a16:creationId xmlns:a16="http://schemas.microsoft.com/office/drawing/2014/main" id="{D3E544E8-F3B7-4D31-B1E9-C1F1BF94844E}"/>
              </a:ext>
            </a:extLst>
          </p:cNvPr>
          <p:cNvPicPr>
            <a:picLocks noChangeAspect="1"/>
          </p:cNvPicPr>
          <p:nvPr userDrawn="1"/>
        </p:nvPicPr>
        <p:blipFill>
          <a:blip r:embed="rId210" cstate="email">
            <a:extLst>
              <a:ext uri="{28A0092B-C50C-407E-A947-70E740481C1C}">
                <a14:useLocalDpi xmlns:a14="http://schemas.microsoft.com/office/drawing/2010/main"/>
              </a:ext>
              <a:ext uri="{96DAC541-7B7A-43D3-8B79-37D633B846F1}">
                <asvg:svgBlip xmlns:asvg="http://schemas.microsoft.com/office/drawing/2016/SVG/main" r:embed="rId211"/>
              </a:ext>
            </a:extLst>
          </a:blip>
          <a:stretch>
            <a:fillRect/>
          </a:stretch>
        </p:blipFill>
        <p:spPr>
          <a:xfrm>
            <a:off x="9650645" y="2078543"/>
            <a:ext cx="305154" cy="226721"/>
          </a:xfrm>
          <a:prstGeom prst="rect">
            <a:avLst/>
          </a:prstGeom>
        </p:spPr>
      </p:pic>
      <p:pic>
        <p:nvPicPr>
          <p:cNvPr id="175" name="Graphic 174">
            <a:extLst>
              <a:ext uri="{FF2B5EF4-FFF2-40B4-BE49-F238E27FC236}">
                <a16:creationId xmlns:a16="http://schemas.microsoft.com/office/drawing/2014/main" id="{DDF09D1A-D952-47F6-8D14-21C44A6710B8}"/>
              </a:ext>
            </a:extLst>
          </p:cNvPr>
          <p:cNvPicPr>
            <a:picLocks noChangeAspect="1"/>
          </p:cNvPicPr>
          <p:nvPr userDrawn="1"/>
        </p:nvPicPr>
        <p:blipFill>
          <a:blip r:embed="rId212" cstate="email">
            <a:extLst>
              <a:ext uri="{28A0092B-C50C-407E-A947-70E740481C1C}">
                <a14:useLocalDpi xmlns:a14="http://schemas.microsoft.com/office/drawing/2010/main"/>
              </a:ext>
              <a:ext uri="{96DAC541-7B7A-43D3-8B79-37D633B846F1}">
                <asvg:svgBlip xmlns:asvg="http://schemas.microsoft.com/office/drawing/2016/SVG/main" r:embed="rId213"/>
              </a:ext>
            </a:extLst>
          </a:blip>
          <a:stretch>
            <a:fillRect/>
          </a:stretch>
        </p:blipFill>
        <p:spPr>
          <a:xfrm>
            <a:off x="6878222" y="4289425"/>
            <a:ext cx="379274" cy="379274"/>
          </a:xfrm>
          <a:prstGeom prst="rect">
            <a:avLst/>
          </a:prstGeom>
        </p:spPr>
      </p:pic>
      <p:pic>
        <p:nvPicPr>
          <p:cNvPr id="176" name="Graphic 175">
            <a:extLst>
              <a:ext uri="{FF2B5EF4-FFF2-40B4-BE49-F238E27FC236}">
                <a16:creationId xmlns:a16="http://schemas.microsoft.com/office/drawing/2014/main" id="{CAA19BA7-CDAC-4B89-ADEF-7CB34C01E5B3}"/>
              </a:ext>
            </a:extLst>
          </p:cNvPr>
          <p:cNvPicPr>
            <a:picLocks noChangeAspect="1"/>
          </p:cNvPicPr>
          <p:nvPr userDrawn="1"/>
        </p:nvPicPr>
        <p:blipFill>
          <a:blip r:embed="rId214" cstate="email">
            <a:extLst>
              <a:ext uri="{28A0092B-C50C-407E-A947-70E740481C1C}">
                <a14:useLocalDpi xmlns:a14="http://schemas.microsoft.com/office/drawing/2010/main"/>
              </a:ext>
              <a:ext uri="{96DAC541-7B7A-43D3-8B79-37D633B846F1}">
                <asvg:svgBlip xmlns:asvg="http://schemas.microsoft.com/office/drawing/2016/SVG/main" r:embed="rId215"/>
              </a:ext>
            </a:extLst>
          </a:blip>
          <a:stretch>
            <a:fillRect/>
          </a:stretch>
        </p:blipFill>
        <p:spPr>
          <a:xfrm>
            <a:off x="10234631" y="3137450"/>
            <a:ext cx="230282" cy="312525"/>
          </a:xfrm>
          <a:prstGeom prst="rect">
            <a:avLst/>
          </a:prstGeom>
        </p:spPr>
      </p:pic>
      <p:pic>
        <p:nvPicPr>
          <p:cNvPr id="177" name="Graphic 176">
            <a:extLst>
              <a:ext uri="{FF2B5EF4-FFF2-40B4-BE49-F238E27FC236}">
                <a16:creationId xmlns:a16="http://schemas.microsoft.com/office/drawing/2014/main" id="{5B1E2532-AFC7-4B02-864E-88C02355C087}"/>
              </a:ext>
            </a:extLst>
          </p:cNvPr>
          <p:cNvPicPr>
            <a:picLocks noChangeAspect="1"/>
          </p:cNvPicPr>
          <p:nvPr userDrawn="1"/>
        </p:nvPicPr>
        <p:blipFill>
          <a:blip r:embed="rId216" cstate="email">
            <a:extLst>
              <a:ext uri="{28A0092B-C50C-407E-A947-70E740481C1C}">
                <a14:useLocalDpi xmlns:a14="http://schemas.microsoft.com/office/drawing/2010/main"/>
              </a:ext>
              <a:ext uri="{96DAC541-7B7A-43D3-8B79-37D633B846F1}">
                <asvg:svgBlip xmlns:asvg="http://schemas.microsoft.com/office/drawing/2016/SVG/main" r:embed="rId217"/>
              </a:ext>
            </a:extLst>
          </a:blip>
          <a:stretch>
            <a:fillRect/>
          </a:stretch>
        </p:blipFill>
        <p:spPr>
          <a:xfrm>
            <a:off x="10198071" y="1010271"/>
            <a:ext cx="303403" cy="303403"/>
          </a:xfrm>
          <a:prstGeom prst="rect">
            <a:avLst/>
          </a:prstGeom>
        </p:spPr>
      </p:pic>
      <p:pic>
        <p:nvPicPr>
          <p:cNvPr id="178" name="Graphic 177">
            <a:extLst>
              <a:ext uri="{FF2B5EF4-FFF2-40B4-BE49-F238E27FC236}">
                <a16:creationId xmlns:a16="http://schemas.microsoft.com/office/drawing/2014/main" id="{78187AD1-B12B-4206-88FC-6DCF5AFACCE8}"/>
              </a:ext>
            </a:extLst>
          </p:cNvPr>
          <p:cNvPicPr>
            <a:picLocks noChangeAspect="1"/>
          </p:cNvPicPr>
          <p:nvPr userDrawn="1"/>
        </p:nvPicPr>
        <p:blipFill>
          <a:blip r:embed="rId218" cstate="email">
            <a:extLst>
              <a:ext uri="{28A0092B-C50C-407E-A947-70E740481C1C}">
                <a14:useLocalDpi xmlns:a14="http://schemas.microsoft.com/office/drawing/2010/main"/>
              </a:ext>
              <a:ext uri="{96DAC541-7B7A-43D3-8B79-37D633B846F1}">
                <asvg:svgBlip xmlns:asvg="http://schemas.microsoft.com/office/drawing/2016/SVG/main" r:embed="rId219"/>
              </a:ext>
            </a:extLst>
          </a:blip>
          <a:stretch>
            <a:fillRect/>
          </a:stretch>
        </p:blipFill>
        <p:spPr>
          <a:xfrm>
            <a:off x="8000236" y="4791190"/>
            <a:ext cx="332522" cy="332522"/>
          </a:xfrm>
          <a:prstGeom prst="rect">
            <a:avLst/>
          </a:prstGeom>
        </p:spPr>
      </p:pic>
      <p:pic>
        <p:nvPicPr>
          <p:cNvPr id="179" name="Graphic 178">
            <a:extLst>
              <a:ext uri="{FF2B5EF4-FFF2-40B4-BE49-F238E27FC236}">
                <a16:creationId xmlns:a16="http://schemas.microsoft.com/office/drawing/2014/main" id="{DF3C9A77-F5A5-4B3A-8063-33A3E909CF1D}"/>
              </a:ext>
            </a:extLst>
          </p:cNvPr>
          <p:cNvPicPr>
            <a:picLocks noChangeAspect="1"/>
          </p:cNvPicPr>
          <p:nvPr userDrawn="1"/>
        </p:nvPicPr>
        <p:blipFill>
          <a:blip r:embed="rId220" cstate="email">
            <a:extLst>
              <a:ext uri="{28A0092B-C50C-407E-A947-70E740481C1C}">
                <a14:useLocalDpi xmlns:a14="http://schemas.microsoft.com/office/drawing/2010/main"/>
              </a:ext>
              <a:ext uri="{96DAC541-7B7A-43D3-8B79-37D633B846F1}">
                <asvg:svgBlip xmlns:asvg="http://schemas.microsoft.com/office/drawing/2016/SVG/main" r:embed="rId221"/>
              </a:ext>
            </a:extLst>
          </a:blip>
          <a:stretch>
            <a:fillRect/>
          </a:stretch>
        </p:blipFill>
        <p:spPr>
          <a:xfrm>
            <a:off x="7430473" y="4795207"/>
            <a:ext cx="358344" cy="360230"/>
          </a:xfrm>
          <a:prstGeom prst="rect">
            <a:avLst/>
          </a:prstGeom>
        </p:spPr>
      </p:pic>
      <p:pic>
        <p:nvPicPr>
          <p:cNvPr id="180" name="Graphic 179">
            <a:extLst>
              <a:ext uri="{FF2B5EF4-FFF2-40B4-BE49-F238E27FC236}">
                <a16:creationId xmlns:a16="http://schemas.microsoft.com/office/drawing/2014/main" id="{3C4FB5DF-1C87-4B72-9899-B0B6FF34ABA6}"/>
              </a:ext>
            </a:extLst>
          </p:cNvPr>
          <p:cNvPicPr>
            <a:picLocks noChangeAspect="1"/>
          </p:cNvPicPr>
          <p:nvPr userDrawn="1"/>
        </p:nvPicPr>
        <p:blipFill>
          <a:blip r:embed="rId222" cstate="email">
            <a:extLst>
              <a:ext uri="{28A0092B-C50C-407E-A947-70E740481C1C}">
                <a14:useLocalDpi xmlns:a14="http://schemas.microsoft.com/office/drawing/2010/main"/>
              </a:ext>
              <a:ext uri="{96DAC541-7B7A-43D3-8B79-37D633B846F1}">
                <asvg:svgBlip xmlns:asvg="http://schemas.microsoft.com/office/drawing/2016/SVG/main" r:embed="rId223"/>
              </a:ext>
            </a:extLst>
          </a:blip>
          <a:stretch>
            <a:fillRect/>
          </a:stretch>
        </p:blipFill>
        <p:spPr>
          <a:xfrm>
            <a:off x="6953856" y="4822425"/>
            <a:ext cx="335204" cy="332522"/>
          </a:xfrm>
          <a:prstGeom prst="rect">
            <a:avLst/>
          </a:prstGeom>
        </p:spPr>
      </p:pic>
      <p:pic>
        <p:nvPicPr>
          <p:cNvPr id="181" name="Graphic 180">
            <a:extLst>
              <a:ext uri="{FF2B5EF4-FFF2-40B4-BE49-F238E27FC236}">
                <a16:creationId xmlns:a16="http://schemas.microsoft.com/office/drawing/2014/main" id="{E0455B65-BF74-46AB-9D60-EC963CA05B1C}"/>
              </a:ext>
            </a:extLst>
          </p:cNvPr>
          <p:cNvPicPr>
            <a:picLocks noChangeAspect="1"/>
          </p:cNvPicPr>
          <p:nvPr userDrawn="1"/>
        </p:nvPicPr>
        <p:blipFill>
          <a:blip r:embed="rId98" cstate="email">
            <a:extLst>
              <a:ext uri="{28A0092B-C50C-407E-A947-70E740481C1C}">
                <a14:useLocalDpi xmlns:a14="http://schemas.microsoft.com/office/drawing/2010/main"/>
              </a:ext>
              <a:ext uri="{96DAC541-7B7A-43D3-8B79-37D633B846F1}">
                <asvg:svgBlip xmlns:asvg="http://schemas.microsoft.com/office/drawing/2016/SVG/main" r:embed="rId99"/>
              </a:ext>
            </a:extLst>
          </a:blip>
          <a:stretch>
            <a:fillRect/>
          </a:stretch>
        </p:blipFill>
        <p:spPr>
          <a:xfrm>
            <a:off x="8565514" y="4296445"/>
            <a:ext cx="350104" cy="350104"/>
          </a:xfrm>
          <a:prstGeom prst="rect">
            <a:avLst/>
          </a:prstGeom>
        </p:spPr>
      </p:pic>
      <p:pic>
        <p:nvPicPr>
          <p:cNvPr id="182" name="Graphic 181">
            <a:extLst>
              <a:ext uri="{FF2B5EF4-FFF2-40B4-BE49-F238E27FC236}">
                <a16:creationId xmlns:a16="http://schemas.microsoft.com/office/drawing/2014/main" id="{06F28373-0122-4267-BCCB-B982C8377D39}"/>
              </a:ext>
            </a:extLst>
          </p:cNvPr>
          <p:cNvPicPr>
            <a:picLocks noChangeAspect="1"/>
          </p:cNvPicPr>
          <p:nvPr userDrawn="1"/>
        </p:nvPicPr>
        <p:blipFill>
          <a:blip r:embed="rId224" cstate="email">
            <a:extLst>
              <a:ext uri="{28A0092B-C50C-407E-A947-70E740481C1C}">
                <a14:useLocalDpi xmlns:a14="http://schemas.microsoft.com/office/drawing/2010/main"/>
              </a:ext>
              <a:ext uri="{96DAC541-7B7A-43D3-8B79-37D633B846F1}">
                <asvg:svgBlip xmlns:asvg="http://schemas.microsoft.com/office/drawing/2016/SVG/main" r:embed="rId225"/>
              </a:ext>
            </a:extLst>
          </a:blip>
          <a:stretch>
            <a:fillRect/>
          </a:stretch>
        </p:blipFill>
        <p:spPr>
          <a:xfrm>
            <a:off x="8017088" y="4296445"/>
            <a:ext cx="332523" cy="332523"/>
          </a:xfrm>
          <a:prstGeom prst="rect">
            <a:avLst/>
          </a:prstGeom>
        </p:spPr>
      </p:pic>
      <p:pic>
        <p:nvPicPr>
          <p:cNvPr id="183" name="Graphic 182">
            <a:extLst>
              <a:ext uri="{FF2B5EF4-FFF2-40B4-BE49-F238E27FC236}">
                <a16:creationId xmlns:a16="http://schemas.microsoft.com/office/drawing/2014/main" id="{CA842CCC-1D13-4DF7-B3F3-1C80347F9CC3}"/>
              </a:ext>
            </a:extLst>
          </p:cNvPr>
          <p:cNvPicPr>
            <a:picLocks noChangeAspect="1"/>
          </p:cNvPicPr>
          <p:nvPr userDrawn="1"/>
        </p:nvPicPr>
        <p:blipFill>
          <a:blip r:embed="rId226" cstate="email">
            <a:extLst>
              <a:ext uri="{28A0092B-C50C-407E-A947-70E740481C1C}">
                <a14:useLocalDpi xmlns:a14="http://schemas.microsoft.com/office/drawing/2010/main"/>
              </a:ext>
              <a:ext uri="{96DAC541-7B7A-43D3-8B79-37D633B846F1}">
                <asvg:svgBlip xmlns:asvg="http://schemas.microsoft.com/office/drawing/2016/SVG/main" r:embed="rId227"/>
              </a:ext>
            </a:extLst>
          </a:blip>
          <a:stretch>
            <a:fillRect/>
          </a:stretch>
        </p:blipFill>
        <p:spPr>
          <a:xfrm>
            <a:off x="10185545" y="3694436"/>
            <a:ext cx="328455" cy="328455"/>
          </a:xfrm>
          <a:prstGeom prst="rect">
            <a:avLst/>
          </a:prstGeom>
        </p:spPr>
      </p:pic>
      <p:pic>
        <p:nvPicPr>
          <p:cNvPr id="184" name="Graphic 183">
            <a:extLst>
              <a:ext uri="{FF2B5EF4-FFF2-40B4-BE49-F238E27FC236}">
                <a16:creationId xmlns:a16="http://schemas.microsoft.com/office/drawing/2014/main" id="{F4C4A3B9-4361-4132-A2F9-13ABD6183256}"/>
              </a:ext>
            </a:extLst>
          </p:cNvPr>
          <p:cNvPicPr>
            <a:picLocks noChangeAspect="1"/>
          </p:cNvPicPr>
          <p:nvPr userDrawn="1"/>
        </p:nvPicPr>
        <p:blipFill>
          <a:blip r:embed="rId228" cstate="email">
            <a:extLst>
              <a:ext uri="{28A0092B-C50C-407E-A947-70E740481C1C}">
                <a14:useLocalDpi xmlns:a14="http://schemas.microsoft.com/office/drawing/2010/main"/>
              </a:ext>
              <a:ext uri="{96DAC541-7B7A-43D3-8B79-37D633B846F1}">
                <asvg:svgBlip xmlns:asvg="http://schemas.microsoft.com/office/drawing/2016/SVG/main" r:embed="rId229"/>
              </a:ext>
            </a:extLst>
          </a:blip>
          <a:stretch>
            <a:fillRect/>
          </a:stretch>
        </p:blipFill>
        <p:spPr>
          <a:xfrm>
            <a:off x="9093053" y="2003642"/>
            <a:ext cx="360422" cy="360422"/>
          </a:xfrm>
          <a:prstGeom prst="rect">
            <a:avLst/>
          </a:prstGeom>
        </p:spPr>
      </p:pic>
      <p:pic>
        <p:nvPicPr>
          <p:cNvPr id="185" name="Graphic 184">
            <a:extLst>
              <a:ext uri="{FF2B5EF4-FFF2-40B4-BE49-F238E27FC236}">
                <a16:creationId xmlns:a16="http://schemas.microsoft.com/office/drawing/2014/main" id="{FF30B861-6467-4112-AC5D-067BE4076ED3}"/>
              </a:ext>
            </a:extLst>
          </p:cNvPr>
          <p:cNvPicPr>
            <a:picLocks noChangeAspect="1"/>
          </p:cNvPicPr>
          <p:nvPr userDrawn="1"/>
        </p:nvPicPr>
        <p:blipFill>
          <a:blip r:embed="rId100" cstate="email">
            <a:extLst>
              <a:ext uri="{28A0092B-C50C-407E-A947-70E740481C1C}">
                <a14:useLocalDpi xmlns:a14="http://schemas.microsoft.com/office/drawing/2010/main"/>
              </a:ext>
              <a:ext uri="{96DAC541-7B7A-43D3-8B79-37D633B846F1}">
                <asvg:svgBlip xmlns:asvg="http://schemas.microsoft.com/office/drawing/2016/SVG/main" r:embed="rId101"/>
              </a:ext>
            </a:extLst>
          </a:blip>
          <a:stretch>
            <a:fillRect/>
          </a:stretch>
        </p:blipFill>
        <p:spPr>
          <a:xfrm>
            <a:off x="9680094" y="4801200"/>
            <a:ext cx="246256" cy="336234"/>
          </a:xfrm>
          <a:prstGeom prst="rect">
            <a:avLst/>
          </a:prstGeom>
        </p:spPr>
      </p:pic>
      <p:pic>
        <p:nvPicPr>
          <p:cNvPr id="186" name="Graphic 185">
            <a:extLst>
              <a:ext uri="{FF2B5EF4-FFF2-40B4-BE49-F238E27FC236}">
                <a16:creationId xmlns:a16="http://schemas.microsoft.com/office/drawing/2014/main" id="{A4392A3C-9E7A-4391-B23C-D7DD757D8514}"/>
              </a:ext>
            </a:extLst>
          </p:cNvPr>
          <p:cNvPicPr>
            <a:picLocks noChangeAspect="1"/>
          </p:cNvPicPr>
          <p:nvPr userDrawn="1"/>
        </p:nvPicPr>
        <p:blipFill>
          <a:blip r:embed="rId230" cstate="email">
            <a:extLst>
              <a:ext uri="{28A0092B-C50C-407E-A947-70E740481C1C}">
                <a14:useLocalDpi xmlns:a14="http://schemas.microsoft.com/office/drawing/2010/main"/>
              </a:ext>
              <a:ext uri="{96DAC541-7B7A-43D3-8B79-37D633B846F1}">
                <asvg:svgBlip xmlns:asvg="http://schemas.microsoft.com/office/drawing/2016/SVG/main" r:embed="rId231"/>
              </a:ext>
            </a:extLst>
          </a:blip>
          <a:stretch>
            <a:fillRect/>
          </a:stretch>
        </p:blipFill>
        <p:spPr>
          <a:xfrm>
            <a:off x="9645670" y="3694436"/>
            <a:ext cx="315104" cy="328455"/>
          </a:xfrm>
          <a:prstGeom prst="rect">
            <a:avLst/>
          </a:prstGeom>
        </p:spPr>
      </p:pic>
      <p:pic>
        <p:nvPicPr>
          <p:cNvPr id="187" name="Graphic 186">
            <a:extLst>
              <a:ext uri="{FF2B5EF4-FFF2-40B4-BE49-F238E27FC236}">
                <a16:creationId xmlns:a16="http://schemas.microsoft.com/office/drawing/2014/main" id="{793A5DD5-2D16-4B7F-AAB4-C86685F17B4D}"/>
              </a:ext>
            </a:extLst>
          </p:cNvPr>
          <p:cNvPicPr>
            <a:picLocks noChangeAspect="1"/>
          </p:cNvPicPr>
          <p:nvPr userDrawn="1"/>
        </p:nvPicPr>
        <p:blipFill>
          <a:blip r:embed="rId232" cstate="email">
            <a:extLst>
              <a:ext uri="{28A0092B-C50C-407E-A947-70E740481C1C}">
                <a14:useLocalDpi xmlns:a14="http://schemas.microsoft.com/office/drawing/2010/main"/>
              </a:ext>
              <a:ext uri="{96DAC541-7B7A-43D3-8B79-37D633B846F1}">
                <asvg:svgBlip xmlns:asvg="http://schemas.microsoft.com/office/drawing/2016/SVG/main" r:embed="rId233"/>
              </a:ext>
            </a:extLst>
          </a:blip>
          <a:stretch>
            <a:fillRect/>
          </a:stretch>
        </p:blipFill>
        <p:spPr>
          <a:xfrm>
            <a:off x="9075687" y="4863102"/>
            <a:ext cx="338564" cy="326297"/>
          </a:xfrm>
          <a:prstGeom prst="rect">
            <a:avLst/>
          </a:prstGeom>
        </p:spPr>
      </p:pic>
      <p:pic>
        <p:nvPicPr>
          <p:cNvPr id="188" name="Graphic 187">
            <a:extLst>
              <a:ext uri="{FF2B5EF4-FFF2-40B4-BE49-F238E27FC236}">
                <a16:creationId xmlns:a16="http://schemas.microsoft.com/office/drawing/2014/main" id="{4A17D9FC-9644-4750-B148-776AE58363D2}"/>
              </a:ext>
            </a:extLst>
          </p:cNvPr>
          <p:cNvPicPr>
            <a:picLocks noChangeAspect="1"/>
          </p:cNvPicPr>
          <p:nvPr userDrawn="1"/>
        </p:nvPicPr>
        <p:blipFill>
          <a:blip r:embed="rId102" cstate="email">
            <a:extLst>
              <a:ext uri="{28A0092B-C50C-407E-A947-70E740481C1C}">
                <a14:useLocalDpi xmlns:a14="http://schemas.microsoft.com/office/drawing/2010/main"/>
              </a:ext>
              <a:ext uri="{96DAC541-7B7A-43D3-8B79-37D633B846F1}">
                <asvg:svgBlip xmlns:asvg="http://schemas.microsoft.com/office/drawing/2016/SVG/main" r:embed="rId103"/>
              </a:ext>
            </a:extLst>
          </a:blip>
          <a:stretch>
            <a:fillRect/>
          </a:stretch>
        </p:blipFill>
        <p:spPr>
          <a:xfrm>
            <a:off x="9089162" y="4317355"/>
            <a:ext cx="311614" cy="311614"/>
          </a:xfrm>
          <a:prstGeom prst="rect">
            <a:avLst/>
          </a:prstGeom>
        </p:spPr>
      </p:pic>
      <p:pic>
        <p:nvPicPr>
          <p:cNvPr id="189" name="Graphic 188">
            <a:extLst>
              <a:ext uri="{FF2B5EF4-FFF2-40B4-BE49-F238E27FC236}">
                <a16:creationId xmlns:a16="http://schemas.microsoft.com/office/drawing/2014/main" id="{85A546C9-053B-46E2-B9AE-18A97ADC8ABA}"/>
              </a:ext>
            </a:extLst>
          </p:cNvPr>
          <p:cNvPicPr>
            <a:picLocks noChangeAspect="1"/>
          </p:cNvPicPr>
          <p:nvPr userDrawn="1"/>
        </p:nvPicPr>
        <p:blipFill>
          <a:blip r:embed="rId234" cstate="email">
            <a:extLst>
              <a:ext uri="{28A0092B-C50C-407E-A947-70E740481C1C}">
                <a14:useLocalDpi xmlns:a14="http://schemas.microsoft.com/office/drawing/2010/main"/>
              </a:ext>
              <a:ext uri="{96DAC541-7B7A-43D3-8B79-37D633B846F1}">
                <asvg:svgBlip xmlns:asvg="http://schemas.microsoft.com/office/drawing/2016/SVG/main" r:embed="rId235"/>
              </a:ext>
            </a:extLst>
          </a:blip>
          <a:stretch>
            <a:fillRect/>
          </a:stretch>
        </p:blipFill>
        <p:spPr>
          <a:xfrm>
            <a:off x="8586478" y="1494661"/>
            <a:ext cx="322838" cy="322838"/>
          </a:xfrm>
          <a:prstGeom prst="rect">
            <a:avLst/>
          </a:prstGeom>
        </p:spPr>
      </p:pic>
      <p:pic>
        <p:nvPicPr>
          <p:cNvPr id="190" name="Graphic 189">
            <a:extLst>
              <a:ext uri="{FF2B5EF4-FFF2-40B4-BE49-F238E27FC236}">
                <a16:creationId xmlns:a16="http://schemas.microsoft.com/office/drawing/2014/main" id="{ABCEEDA9-CB4B-4610-B703-3445D68525B6}"/>
              </a:ext>
            </a:extLst>
          </p:cNvPr>
          <p:cNvPicPr>
            <a:picLocks noChangeAspect="1"/>
          </p:cNvPicPr>
          <p:nvPr userDrawn="1"/>
        </p:nvPicPr>
        <p:blipFill>
          <a:blip r:embed="rId236" cstate="email">
            <a:extLst>
              <a:ext uri="{28A0092B-C50C-407E-A947-70E740481C1C}">
                <a14:useLocalDpi xmlns:a14="http://schemas.microsoft.com/office/drawing/2010/main"/>
              </a:ext>
              <a:ext uri="{96DAC541-7B7A-43D3-8B79-37D633B846F1}">
                <asvg:svgBlip xmlns:asvg="http://schemas.microsoft.com/office/drawing/2016/SVG/main" r:embed="rId237"/>
              </a:ext>
            </a:extLst>
          </a:blip>
          <a:stretch>
            <a:fillRect/>
          </a:stretch>
        </p:blipFill>
        <p:spPr>
          <a:xfrm>
            <a:off x="10672437" y="3189211"/>
            <a:ext cx="516291" cy="231441"/>
          </a:xfrm>
          <a:prstGeom prst="rect">
            <a:avLst/>
          </a:prstGeom>
        </p:spPr>
      </p:pic>
      <p:pic>
        <p:nvPicPr>
          <p:cNvPr id="191" name="Graphic 190">
            <a:extLst>
              <a:ext uri="{FF2B5EF4-FFF2-40B4-BE49-F238E27FC236}">
                <a16:creationId xmlns:a16="http://schemas.microsoft.com/office/drawing/2014/main" id="{021B2E4F-C511-44EA-AD60-BD0631982F96}"/>
              </a:ext>
            </a:extLst>
          </p:cNvPr>
          <p:cNvPicPr>
            <a:picLocks noChangeAspect="1"/>
          </p:cNvPicPr>
          <p:nvPr userDrawn="1"/>
        </p:nvPicPr>
        <p:blipFill>
          <a:blip r:embed="rId238" cstate="email">
            <a:extLst>
              <a:ext uri="{28A0092B-C50C-407E-A947-70E740481C1C}">
                <a14:useLocalDpi xmlns:a14="http://schemas.microsoft.com/office/drawing/2010/main"/>
              </a:ext>
              <a:ext uri="{96DAC541-7B7A-43D3-8B79-37D633B846F1}">
                <asvg:svgBlip xmlns:asvg="http://schemas.microsoft.com/office/drawing/2016/SVG/main" r:embed="rId239"/>
              </a:ext>
            </a:extLst>
          </a:blip>
          <a:stretch>
            <a:fillRect/>
          </a:stretch>
        </p:blipFill>
        <p:spPr>
          <a:xfrm>
            <a:off x="10757790" y="2552161"/>
            <a:ext cx="345585" cy="389891"/>
          </a:xfrm>
          <a:prstGeom prst="rect">
            <a:avLst/>
          </a:prstGeom>
        </p:spPr>
      </p:pic>
      <p:pic>
        <p:nvPicPr>
          <p:cNvPr id="192" name="Graphic 191">
            <a:extLst>
              <a:ext uri="{FF2B5EF4-FFF2-40B4-BE49-F238E27FC236}">
                <a16:creationId xmlns:a16="http://schemas.microsoft.com/office/drawing/2014/main" id="{77D3EE24-47E3-4919-96D2-60FBDCEC9AF1}"/>
              </a:ext>
            </a:extLst>
          </p:cNvPr>
          <p:cNvPicPr>
            <a:picLocks noChangeAspect="1"/>
          </p:cNvPicPr>
          <p:nvPr userDrawn="1"/>
        </p:nvPicPr>
        <p:blipFill>
          <a:blip r:embed="rId240" cstate="email">
            <a:extLst>
              <a:ext uri="{28A0092B-C50C-407E-A947-70E740481C1C}">
                <a14:useLocalDpi xmlns:a14="http://schemas.microsoft.com/office/drawing/2010/main"/>
              </a:ext>
              <a:ext uri="{96DAC541-7B7A-43D3-8B79-37D633B846F1}">
                <asvg:svgBlip xmlns:asvg="http://schemas.microsoft.com/office/drawing/2016/SVG/main" r:embed="rId241"/>
              </a:ext>
            </a:extLst>
          </a:blip>
          <a:stretch>
            <a:fillRect/>
          </a:stretch>
        </p:blipFill>
        <p:spPr>
          <a:xfrm>
            <a:off x="6871952" y="3740345"/>
            <a:ext cx="416733" cy="379274"/>
          </a:xfrm>
          <a:prstGeom prst="rect">
            <a:avLst/>
          </a:prstGeom>
        </p:spPr>
      </p:pic>
      <p:pic>
        <p:nvPicPr>
          <p:cNvPr id="193" name="Graphic 192">
            <a:extLst>
              <a:ext uri="{FF2B5EF4-FFF2-40B4-BE49-F238E27FC236}">
                <a16:creationId xmlns:a16="http://schemas.microsoft.com/office/drawing/2014/main" id="{A6C9FE3E-ABAF-4BDF-8969-406B5E315BC3}"/>
              </a:ext>
            </a:extLst>
          </p:cNvPr>
          <p:cNvPicPr>
            <a:picLocks noChangeAspect="1"/>
          </p:cNvPicPr>
          <p:nvPr userDrawn="1"/>
        </p:nvPicPr>
        <p:blipFill>
          <a:blip r:embed="rId242" cstate="email">
            <a:extLst>
              <a:ext uri="{28A0092B-C50C-407E-A947-70E740481C1C}">
                <a14:useLocalDpi xmlns:a14="http://schemas.microsoft.com/office/drawing/2010/main"/>
              </a:ext>
              <a:ext uri="{96DAC541-7B7A-43D3-8B79-37D633B846F1}">
                <asvg:svgBlip xmlns:asvg="http://schemas.microsoft.com/office/drawing/2016/SVG/main" r:embed="rId243"/>
              </a:ext>
            </a:extLst>
          </a:blip>
          <a:stretch>
            <a:fillRect/>
          </a:stretch>
        </p:blipFill>
        <p:spPr>
          <a:xfrm>
            <a:off x="10209803" y="4757666"/>
            <a:ext cx="279939" cy="383917"/>
          </a:xfrm>
          <a:prstGeom prst="rect">
            <a:avLst/>
          </a:prstGeom>
        </p:spPr>
      </p:pic>
      <p:pic>
        <p:nvPicPr>
          <p:cNvPr id="194" name="Graphic 193">
            <a:extLst>
              <a:ext uri="{FF2B5EF4-FFF2-40B4-BE49-F238E27FC236}">
                <a16:creationId xmlns:a16="http://schemas.microsoft.com/office/drawing/2014/main" id="{E4C42908-82F2-47AE-BA45-9AEF9F2FCDEE}"/>
              </a:ext>
            </a:extLst>
          </p:cNvPr>
          <p:cNvPicPr>
            <a:picLocks noChangeAspect="1"/>
          </p:cNvPicPr>
          <p:nvPr userDrawn="1"/>
        </p:nvPicPr>
        <p:blipFill>
          <a:blip r:embed="rId244" cstate="email">
            <a:extLst>
              <a:ext uri="{28A0092B-C50C-407E-A947-70E740481C1C}">
                <a14:useLocalDpi xmlns:a14="http://schemas.microsoft.com/office/drawing/2010/main"/>
              </a:ext>
              <a:ext uri="{96DAC541-7B7A-43D3-8B79-37D633B846F1}">
                <asvg:svgBlip xmlns:asvg="http://schemas.microsoft.com/office/drawing/2016/SVG/main" r:embed="rId245"/>
              </a:ext>
            </a:extLst>
          </a:blip>
          <a:stretch>
            <a:fillRect/>
          </a:stretch>
        </p:blipFill>
        <p:spPr>
          <a:xfrm>
            <a:off x="10769308" y="1960662"/>
            <a:ext cx="322548" cy="344602"/>
          </a:xfrm>
          <a:prstGeom prst="rect">
            <a:avLst/>
          </a:prstGeom>
        </p:spPr>
      </p:pic>
      <p:pic>
        <p:nvPicPr>
          <p:cNvPr id="195" name="Graphic 194">
            <a:extLst>
              <a:ext uri="{FF2B5EF4-FFF2-40B4-BE49-F238E27FC236}">
                <a16:creationId xmlns:a16="http://schemas.microsoft.com/office/drawing/2014/main" id="{FA0B5BFE-36C8-4835-BAAE-14D98FD0DAC5}"/>
              </a:ext>
            </a:extLst>
          </p:cNvPr>
          <p:cNvPicPr>
            <a:picLocks noChangeAspect="1"/>
          </p:cNvPicPr>
          <p:nvPr userDrawn="1"/>
        </p:nvPicPr>
        <p:blipFill>
          <a:blip r:embed="rId246" cstate="email">
            <a:extLst>
              <a:ext uri="{28A0092B-C50C-407E-A947-70E740481C1C}">
                <a14:useLocalDpi xmlns:a14="http://schemas.microsoft.com/office/drawing/2010/main"/>
              </a:ext>
              <a:ext uri="{96DAC541-7B7A-43D3-8B79-37D633B846F1}">
                <asvg:svgBlip xmlns:asvg="http://schemas.microsoft.com/office/drawing/2016/SVG/main" r:embed="rId247"/>
              </a:ext>
            </a:extLst>
          </a:blip>
          <a:stretch>
            <a:fillRect/>
          </a:stretch>
        </p:blipFill>
        <p:spPr>
          <a:xfrm>
            <a:off x="10766355" y="3676123"/>
            <a:ext cx="328455" cy="328455"/>
          </a:xfrm>
          <a:prstGeom prst="rect">
            <a:avLst/>
          </a:prstGeom>
        </p:spPr>
      </p:pic>
      <p:pic>
        <p:nvPicPr>
          <p:cNvPr id="196" name="Graphic 195">
            <a:extLst>
              <a:ext uri="{FF2B5EF4-FFF2-40B4-BE49-F238E27FC236}">
                <a16:creationId xmlns:a16="http://schemas.microsoft.com/office/drawing/2014/main" id="{25B368F7-AB76-4564-B53A-E3916905965B}"/>
              </a:ext>
            </a:extLst>
          </p:cNvPr>
          <p:cNvPicPr>
            <a:picLocks noChangeAspect="1"/>
          </p:cNvPicPr>
          <p:nvPr userDrawn="1"/>
        </p:nvPicPr>
        <p:blipFill>
          <a:blip r:embed="rId248" cstate="email">
            <a:extLst>
              <a:ext uri="{28A0092B-C50C-407E-A947-70E740481C1C}">
                <a14:useLocalDpi xmlns:a14="http://schemas.microsoft.com/office/drawing/2010/main"/>
              </a:ext>
              <a:ext uri="{96DAC541-7B7A-43D3-8B79-37D633B846F1}">
                <asvg:svgBlip xmlns:asvg="http://schemas.microsoft.com/office/drawing/2016/SVG/main" r:embed="rId249"/>
              </a:ext>
            </a:extLst>
          </a:blip>
          <a:stretch>
            <a:fillRect/>
          </a:stretch>
        </p:blipFill>
        <p:spPr>
          <a:xfrm>
            <a:off x="10761296" y="4242232"/>
            <a:ext cx="338572" cy="341280"/>
          </a:xfrm>
          <a:prstGeom prst="rect">
            <a:avLst/>
          </a:prstGeom>
        </p:spPr>
      </p:pic>
      <p:pic>
        <p:nvPicPr>
          <p:cNvPr id="197" name="Graphic 196">
            <a:extLst>
              <a:ext uri="{FF2B5EF4-FFF2-40B4-BE49-F238E27FC236}">
                <a16:creationId xmlns:a16="http://schemas.microsoft.com/office/drawing/2014/main" id="{9344041E-B99C-402B-9C71-75E5527CA0DB}"/>
              </a:ext>
            </a:extLst>
          </p:cNvPr>
          <p:cNvPicPr>
            <a:picLocks noChangeAspect="1"/>
          </p:cNvPicPr>
          <p:nvPr userDrawn="1"/>
        </p:nvPicPr>
        <p:blipFill>
          <a:blip r:embed="rId250" cstate="email">
            <a:extLst>
              <a:ext uri="{28A0092B-C50C-407E-A947-70E740481C1C}">
                <a14:useLocalDpi xmlns:a14="http://schemas.microsoft.com/office/drawing/2010/main"/>
              </a:ext>
              <a:ext uri="{96DAC541-7B7A-43D3-8B79-37D633B846F1}">
                <asvg:svgBlip xmlns:asvg="http://schemas.microsoft.com/office/drawing/2016/SVG/main" r:embed="rId251"/>
              </a:ext>
            </a:extLst>
          </a:blip>
          <a:stretch>
            <a:fillRect/>
          </a:stretch>
        </p:blipFill>
        <p:spPr>
          <a:xfrm>
            <a:off x="10751174" y="4773926"/>
            <a:ext cx="358816" cy="358816"/>
          </a:xfrm>
          <a:prstGeom prst="rect">
            <a:avLst/>
          </a:prstGeom>
        </p:spPr>
      </p:pic>
      <p:pic>
        <p:nvPicPr>
          <p:cNvPr id="198" name="Graphic 197">
            <a:extLst>
              <a:ext uri="{FF2B5EF4-FFF2-40B4-BE49-F238E27FC236}">
                <a16:creationId xmlns:a16="http://schemas.microsoft.com/office/drawing/2014/main" id="{E903C0B2-0FF0-4C80-82D2-383D90C192EC}"/>
              </a:ext>
            </a:extLst>
          </p:cNvPr>
          <p:cNvPicPr>
            <a:picLocks noChangeAspect="1"/>
          </p:cNvPicPr>
          <p:nvPr userDrawn="1"/>
        </p:nvPicPr>
        <p:blipFill>
          <a:blip r:embed="rId252" cstate="email">
            <a:extLst>
              <a:ext uri="{28A0092B-C50C-407E-A947-70E740481C1C}">
                <a14:useLocalDpi xmlns:a14="http://schemas.microsoft.com/office/drawing/2010/main"/>
              </a:ext>
              <a:ext uri="{96DAC541-7B7A-43D3-8B79-37D633B846F1}">
                <asvg:svgBlip xmlns:asvg="http://schemas.microsoft.com/office/drawing/2016/SVG/main" r:embed="rId253"/>
              </a:ext>
            </a:extLst>
          </a:blip>
          <a:stretch>
            <a:fillRect/>
          </a:stretch>
        </p:blipFill>
        <p:spPr>
          <a:xfrm>
            <a:off x="6358386" y="983474"/>
            <a:ext cx="320482" cy="320482"/>
          </a:xfrm>
          <a:prstGeom prst="rect">
            <a:avLst/>
          </a:prstGeom>
        </p:spPr>
      </p:pic>
      <p:pic>
        <p:nvPicPr>
          <p:cNvPr id="199" name="Graphic 198">
            <a:extLst>
              <a:ext uri="{FF2B5EF4-FFF2-40B4-BE49-F238E27FC236}">
                <a16:creationId xmlns:a16="http://schemas.microsoft.com/office/drawing/2014/main" id="{9D126E95-AA5A-48FF-8290-39CBF5AB1E29}"/>
              </a:ext>
            </a:extLst>
          </p:cNvPr>
          <p:cNvPicPr>
            <a:picLocks noChangeAspect="1"/>
          </p:cNvPicPr>
          <p:nvPr userDrawn="1"/>
        </p:nvPicPr>
        <p:blipFill>
          <a:blip r:embed="rId254" cstate="email">
            <a:extLst>
              <a:ext uri="{28A0092B-C50C-407E-A947-70E740481C1C}">
                <a14:useLocalDpi xmlns:a14="http://schemas.microsoft.com/office/drawing/2010/main"/>
              </a:ext>
              <a:ext uri="{96DAC541-7B7A-43D3-8B79-37D633B846F1}">
                <asvg:svgBlip xmlns:asvg="http://schemas.microsoft.com/office/drawing/2016/SVG/main" r:embed="rId255"/>
              </a:ext>
            </a:extLst>
          </a:blip>
          <a:stretch>
            <a:fillRect/>
          </a:stretch>
        </p:blipFill>
        <p:spPr>
          <a:xfrm>
            <a:off x="6317941" y="1478262"/>
            <a:ext cx="401373" cy="374614"/>
          </a:xfrm>
          <a:prstGeom prst="rect">
            <a:avLst/>
          </a:prstGeom>
        </p:spPr>
      </p:pic>
      <p:pic>
        <p:nvPicPr>
          <p:cNvPr id="200" name="Graphic 199">
            <a:extLst>
              <a:ext uri="{FF2B5EF4-FFF2-40B4-BE49-F238E27FC236}">
                <a16:creationId xmlns:a16="http://schemas.microsoft.com/office/drawing/2014/main" id="{C6A59405-9153-432E-BE3D-1E33B5071F1D}"/>
              </a:ext>
            </a:extLst>
          </p:cNvPr>
          <p:cNvPicPr>
            <a:picLocks noChangeAspect="1"/>
          </p:cNvPicPr>
          <p:nvPr userDrawn="1"/>
        </p:nvPicPr>
        <p:blipFill>
          <a:blip r:embed="rId256" cstate="email">
            <a:extLst>
              <a:ext uri="{28A0092B-C50C-407E-A947-70E740481C1C}">
                <a14:useLocalDpi xmlns:a14="http://schemas.microsoft.com/office/drawing/2010/main"/>
              </a:ext>
              <a:ext uri="{96DAC541-7B7A-43D3-8B79-37D633B846F1}">
                <asvg:svgBlip xmlns:asvg="http://schemas.microsoft.com/office/drawing/2016/SVG/main" r:embed="rId257"/>
              </a:ext>
            </a:extLst>
          </a:blip>
          <a:stretch>
            <a:fillRect/>
          </a:stretch>
        </p:blipFill>
        <p:spPr>
          <a:xfrm>
            <a:off x="6338197" y="2013657"/>
            <a:ext cx="360861" cy="360861"/>
          </a:xfrm>
          <a:prstGeom prst="rect">
            <a:avLst/>
          </a:prstGeom>
        </p:spPr>
      </p:pic>
      <p:pic>
        <p:nvPicPr>
          <p:cNvPr id="201" name="Graphic 200">
            <a:extLst>
              <a:ext uri="{FF2B5EF4-FFF2-40B4-BE49-F238E27FC236}">
                <a16:creationId xmlns:a16="http://schemas.microsoft.com/office/drawing/2014/main" id="{61EF6ECD-555D-49D3-B3FE-E7E5460672EB}"/>
              </a:ext>
            </a:extLst>
          </p:cNvPr>
          <p:cNvPicPr>
            <a:picLocks noChangeAspect="1"/>
          </p:cNvPicPr>
          <p:nvPr userDrawn="1"/>
        </p:nvPicPr>
        <p:blipFill>
          <a:blip r:embed="rId104" cstate="email">
            <a:extLst>
              <a:ext uri="{28A0092B-C50C-407E-A947-70E740481C1C}">
                <a14:useLocalDpi xmlns:a14="http://schemas.microsoft.com/office/drawing/2010/main"/>
              </a:ext>
              <a:ext uri="{96DAC541-7B7A-43D3-8B79-37D633B846F1}">
                <asvg:svgBlip xmlns:asvg="http://schemas.microsoft.com/office/drawing/2016/SVG/main" r:embed="rId105"/>
              </a:ext>
            </a:extLst>
          </a:blip>
          <a:stretch>
            <a:fillRect/>
          </a:stretch>
        </p:blipFill>
        <p:spPr>
          <a:xfrm>
            <a:off x="6329699" y="2564195"/>
            <a:ext cx="377857" cy="377857"/>
          </a:xfrm>
          <a:prstGeom prst="rect">
            <a:avLst/>
          </a:prstGeom>
        </p:spPr>
      </p:pic>
      <p:pic>
        <p:nvPicPr>
          <p:cNvPr id="202" name="Graphic 201">
            <a:extLst>
              <a:ext uri="{FF2B5EF4-FFF2-40B4-BE49-F238E27FC236}">
                <a16:creationId xmlns:a16="http://schemas.microsoft.com/office/drawing/2014/main" id="{294D822A-9435-46F9-8461-8AF29B316FCB}"/>
              </a:ext>
            </a:extLst>
          </p:cNvPr>
          <p:cNvPicPr>
            <a:picLocks noChangeAspect="1"/>
          </p:cNvPicPr>
          <p:nvPr userDrawn="1"/>
        </p:nvPicPr>
        <p:blipFill>
          <a:blip r:embed="rId258" cstate="email">
            <a:extLst>
              <a:ext uri="{28A0092B-C50C-407E-A947-70E740481C1C}">
                <a14:useLocalDpi xmlns:a14="http://schemas.microsoft.com/office/drawing/2010/main"/>
              </a:ext>
              <a:ext uri="{96DAC541-7B7A-43D3-8B79-37D633B846F1}">
                <asvg:svgBlip xmlns:asvg="http://schemas.microsoft.com/office/drawing/2016/SVG/main" r:embed="rId259"/>
              </a:ext>
            </a:extLst>
          </a:blip>
          <a:stretch>
            <a:fillRect/>
          </a:stretch>
        </p:blipFill>
        <p:spPr>
          <a:xfrm>
            <a:off x="6349345" y="4817799"/>
            <a:ext cx="338564" cy="350002"/>
          </a:xfrm>
          <a:prstGeom prst="rect">
            <a:avLst/>
          </a:prstGeom>
        </p:spPr>
      </p:pic>
      <p:pic>
        <p:nvPicPr>
          <p:cNvPr id="203" name="Graphic 202">
            <a:extLst>
              <a:ext uri="{FF2B5EF4-FFF2-40B4-BE49-F238E27FC236}">
                <a16:creationId xmlns:a16="http://schemas.microsoft.com/office/drawing/2014/main" id="{5BEA8155-D453-470F-AD7F-8B2FCDE5DC44}"/>
              </a:ext>
            </a:extLst>
          </p:cNvPr>
          <p:cNvPicPr>
            <a:picLocks noChangeAspect="1"/>
          </p:cNvPicPr>
          <p:nvPr userDrawn="1"/>
        </p:nvPicPr>
        <p:blipFill>
          <a:blip r:embed="rId260" cstate="email">
            <a:extLst>
              <a:ext uri="{28A0092B-C50C-407E-A947-70E740481C1C}">
                <a14:useLocalDpi xmlns:a14="http://schemas.microsoft.com/office/drawing/2010/main"/>
              </a:ext>
              <a:ext uri="{96DAC541-7B7A-43D3-8B79-37D633B846F1}">
                <asvg:svgBlip xmlns:asvg="http://schemas.microsoft.com/office/drawing/2016/SVG/main" r:embed="rId261"/>
              </a:ext>
            </a:extLst>
          </a:blip>
          <a:stretch>
            <a:fillRect/>
          </a:stretch>
        </p:blipFill>
        <p:spPr>
          <a:xfrm>
            <a:off x="6350417" y="3144786"/>
            <a:ext cx="336420" cy="336420"/>
          </a:xfrm>
          <a:prstGeom prst="rect">
            <a:avLst/>
          </a:prstGeom>
        </p:spPr>
      </p:pic>
      <p:pic>
        <p:nvPicPr>
          <p:cNvPr id="204" name="Graphic 203">
            <a:extLst>
              <a:ext uri="{FF2B5EF4-FFF2-40B4-BE49-F238E27FC236}">
                <a16:creationId xmlns:a16="http://schemas.microsoft.com/office/drawing/2014/main" id="{66900B3E-DDD2-409E-9655-D2166057DD22}"/>
              </a:ext>
            </a:extLst>
          </p:cNvPr>
          <p:cNvPicPr>
            <a:picLocks noChangeAspect="1"/>
          </p:cNvPicPr>
          <p:nvPr userDrawn="1"/>
        </p:nvPicPr>
        <p:blipFill>
          <a:blip r:embed="rId262" cstate="email">
            <a:extLst>
              <a:ext uri="{28A0092B-C50C-407E-A947-70E740481C1C}">
                <a14:useLocalDpi xmlns:a14="http://schemas.microsoft.com/office/drawing/2010/main"/>
              </a:ext>
              <a:ext uri="{96DAC541-7B7A-43D3-8B79-37D633B846F1}">
                <asvg:svgBlip xmlns:asvg="http://schemas.microsoft.com/office/drawing/2016/SVG/main" r:embed="rId263"/>
              </a:ext>
            </a:extLst>
          </a:blip>
          <a:stretch>
            <a:fillRect/>
          </a:stretch>
        </p:blipFill>
        <p:spPr>
          <a:xfrm>
            <a:off x="6367392" y="3747722"/>
            <a:ext cx="302470" cy="336420"/>
          </a:xfrm>
          <a:prstGeom prst="rect">
            <a:avLst/>
          </a:prstGeom>
        </p:spPr>
      </p:pic>
      <p:pic>
        <p:nvPicPr>
          <p:cNvPr id="205" name="Graphic 204">
            <a:extLst>
              <a:ext uri="{FF2B5EF4-FFF2-40B4-BE49-F238E27FC236}">
                <a16:creationId xmlns:a16="http://schemas.microsoft.com/office/drawing/2014/main" id="{B9B27055-6E8D-4CD3-9CF8-DF472576CD42}"/>
              </a:ext>
            </a:extLst>
          </p:cNvPr>
          <p:cNvPicPr>
            <a:picLocks noChangeAspect="1"/>
          </p:cNvPicPr>
          <p:nvPr userDrawn="1"/>
        </p:nvPicPr>
        <p:blipFill>
          <a:blip r:embed="rId264" cstate="email">
            <a:extLst>
              <a:ext uri="{28A0092B-C50C-407E-A947-70E740481C1C}">
                <a14:useLocalDpi xmlns:a14="http://schemas.microsoft.com/office/drawing/2010/main"/>
              </a:ext>
              <a:ext uri="{96DAC541-7B7A-43D3-8B79-37D633B846F1}">
                <asvg:svgBlip xmlns:asvg="http://schemas.microsoft.com/office/drawing/2016/SVG/main" r:embed="rId265"/>
              </a:ext>
            </a:extLst>
          </a:blip>
          <a:stretch>
            <a:fillRect/>
          </a:stretch>
        </p:blipFill>
        <p:spPr>
          <a:xfrm>
            <a:off x="6330326" y="4290760"/>
            <a:ext cx="376603" cy="376603"/>
          </a:xfrm>
          <a:prstGeom prst="rect">
            <a:avLst/>
          </a:prstGeom>
        </p:spPr>
      </p:pic>
      <p:pic>
        <p:nvPicPr>
          <p:cNvPr id="206" name="Graphic 205">
            <a:extLst>
              <a:ext uri="{FF2B5EF4-FFF2-40B4-BE49-F238E27FC236}">
                <a16:creationId xmlns:a16="http://schemas.microsoft.com/office/drawing/2014/main" id="{EC29C44A-3BA2-4A01-BC3B-B20C04113368}"/>
              </a:ext>
            </a:extLst>
          </p:cNvPr>
          <p:cNvPicPr>
            <a:picLocks noChangeAspect="1"/>
          </p:cNvPicPr>
          <p:nvPr userDrawn="1"/>
        </p:nvPicPr>
        <p:blipFill>
          <a:blip r:embed="rId266" cstate="email">
            <a:extLst>
              <a:ext uri="{28A0092B-C50C-407E-A947-70E740481C1C}">
                <a14:useLocalDpi xmlns:a14="http://schemas.microsoft.com/office/drawing/2010/main"/>
              </a:ext>
              <a:ext uri="{96DAC541-7B7A-43D3-8B79-37D633B846F1}">
                <asvg:svgBlip xmlns:asvg="http://schemas.microsoft.com/office/drawing/2016/SVG/main" r:embed="rId267"/>
              </a:ext>
            </a:extLst>
          </a:blip>
          <a:stretch>
            <a:fillRect/>
          </a:stretch>
        </p:blipFill>
        <p:spPr>
          <a:xfrm>
            <a:off x="2282172" y="5286287"/>
            <a:ext cx="434903" cy="363373"/>
          </a:xfrm>
          <a:prstGeom prst="rect">
            <a:avLst/>
          </a:prstGeom>
        </p:spPr>
      </p:pic>
      <p:pic>
        <p:nvPicPr>
          <p:cNvPr id="207" name="Graphic 206">
            <a:extLst>
              <a:ext uri="{FF2B5EF4-FFF2-40B4-BE49-F238E27FC236}">
                <a16:creationId xmlns:a16="http://schemas.microsoft.com/office/drawing/2014/main" id="{D41B11BE-2E49-43D2-B472-AFBBB6B9F9DE}"/>
              </a:ext>
            </a:extLst>
          </p:cNvPr>
          <p:cNvPicPr>
            <a:picLocks noChangeAspect="1"/>
          </p:cNvPicPr>
          <p:nvPr userDrawn="1"/>
        </p:nvPicPr>
        <p:blipFill>
          <a:blip r:embed="rId268" cstate="email">
            <a:extLst>
              <a:ext uri="{28A0092B-C50C-407E-A947-70E740481C1C}">
                <a14:useLocalDpi xmlns:a14="http://schemas.microsoft.com/office/drawing/2010/main"/>
              </a:ext>
              <a:ext uri="{96DAC541-7B7A-43D3-8B79-37D633B846F1}">
                <asvg:svgBlip xmlns:asvg="http://schemas.microsoft.com/office/drawing/2016/SVG/main" r:embed="rId269"/>
              </a:ext>
            </a:extLst>
          </a:blip>
          <a:stretch>
            <a:fillRect/>
          </a:stretch>
        </p:blipFill>
        <p:spPr>
          <a:xfrm>
            <a:off x="2879169" y="5262677"/>
            <a:ext cx="383928" cy="379274"/>
          </a:xfrm>
          <a:prstGeom prst="rect">
            <a:avLst/>
          </a:prstGeom>
        </p:spPr>
      </p:pic>
      <p:pic>
        <p:nvPicPr>
          <p:cNvPr id="208" name="Graphic 207">
            <a:extLst>
              <a:ext uri="{FF2B5EF4-FFF2-40B4-BE49-F238E27FC236}">
                <a16:creationId xmlns:a16="http://schemas.microsoft.com/office/drawing/2014/main" id="{66C0A8E3-2509-4AB8-9545-7AB7A8A0E79E}"/>
              </a:ext>
            </a:extLst>
          </p:cNvPr>
          <p:cNvPicPr>
            <a:picLocks noChangeAspect="1"/>
          </p:cNvPicPr>
          <p:nvPr userDrawn="1"/>
        </p:nvPicPr>
        <p:blipFill>
          <a:blip r:embed="rId270" cstate="email">
            <a:extLst>
              <a:ext uri="{28A0092B-C50C-407E-A947-70E740481C1C}">
                <a14:useLocalDpi xmlns:a14="http://schemas.microsoft.com/office/drawing/2010/main"/>
              </a:ext>
              <a:ext uri="{96DAC541-7B7A-43D3-8B79-37D633B846F1}">
                <asvg:svgBlip xmlns:asvg="http://schemas.microsoft.com/office/drawing/2016/SVG/main" r:embed="rId271"/>
              </a:ext>
            </a:extLst>
          </a:blip>
          <a:stretch>
            <a:fillRect/>
          </a:stretch>
        </p:blipFill>
        <p:spPr>
          <a:xfrm>
            <a:off x="6903452" y="5264946"/>
            <a:ext cx="375205" cy="375205"/>
          </a:xfrm>
          <a:prstGeom prst="rect">
            <a:avLst/>
          </a:prstGeom>
        </p:spPr>
      </p:pic>
      <p:pic>
        <p:nvPicPr>
          <p:cNvPr id="209" name="Graphic 208">
            <a:extLst>
              <a:ext uri="{FF2B5EF4-FFF2-40B4-BE49-F238E27FC236}">
                <a16:creationId xmlns:a16="http://schemas.microsoft.com/office/drawing/2014/main" id="{F0D489BD-0D9E-4721-B96C-1E5ADA825632}"/>
              </a:ext>
            </a:extLst>
          </p:cNvPr>
          <p:cNvPicPr>
            <a:picLocks noChangeAspect="1"/>
          </p:cNvPicPr>
          <p:nvPr userDrawn="1"/>
        </p:nvPicPr>
        <p:blipFill>
          <a:blip r:embed="rId272" cstate="email">
            <a:extLst>
              <a:ext uri="{28A0092B-C50C-407E-A947-70E740481C1C}">
                <a14:useLocalDpi xmlns:a14="http://schemas.microsoft.com/office/drawing/2010/main"/>
              </a:ext>
              <a:ext uri="{96DAC541-7B7A-43D3-8B79-37D633B846F1}">
                <asvg:svgBlip xmlns:asvg="http://schemas.microsoft.com/office/drawing/2016/SVG/main" r:embed="rId273"/>
              </a:ext>
            </a:extLst>
          </a:blip>
          <a:stretch>
            <a:fillRect/>
          </a:stretch>
        </p:blipFill>
        <p:spPr>
          <a:xfrm>
            <a:off x="3488290" y="5317102"/>
            <a:ext cx="317235" cy="317235"/>
          </a:xfrm>
          <a:prstGeom prst="rect">
            <a:avLst/>
          </a:prstGeom>
        </p:spPr>
      </p:pic>
      <p:pic>
        <p:nvPicPr>
          <p:cNvPr id="210" name="Graphic 209">
            <a:extLst>
              <a:ext uri="{FF2B5EF4-FFF2-40B4-BE49-F238E27FC236}">
                <a16:creationId xmlns:a16="http://schemas.microsoft.com/office/drawing/2014/main" id="{13262ACE-7533-4306-8234-FACF32EB6800}"/>
              </a:ext>
            </a:extLst>
          </p:cNvPr>
          <p:cNvPicPr>
            <a:picLocks noChangeAspect="1"/>
          </p:cNvPicPr>
          <p:nvPr userDrawn="1"/>
        </p:nvPicPr>
        <p:blipFill>
          <a:blip r:embed="rId274" cstate="email">
            <a:extLst>
              <a:ext uri="{28A0092B-C50C-407E-A947-70E740481C1C}">
                <a14:useLocalDpi xmlns:a14="http://schemas.microsoft.com/office/drawing/2010/main"/>
              </a:ext>
              <a:ext uri="{96DAC541-7B7A-43D3-8B79-37D633B846F1}">
                <asvg:svgBlip xmlns:asvg="http://schemas.microsoft.com/office/drawing/2016/SVG/main" r:embed="rId275"/>
              </a:ext>
            </a:extLst>
          </a:blip>
          <a:stretch>
            <a:fillRect/>
          </a:stretch>
        </p:blipFill>
        <p:spPr>
          <a:xfrm>
            <a:off x="4015026" y="5229458"/>
            <a:ext cx="400198" cy="400198"/>
          </a:xfrm>
          <a:prstGeom prst="rect">
            <a:avLst/>
          </a:prstGeom>
        </p:spPr>
      </p:pic>
      <p:pic>
        <p:nvPicPr>
          <p:cNvPr id="211" name="Graphic 210">
            <a:extLst>
              <a:ext uri="{FF2B5EF4-FFF2-40B4-BE49-F238E27FC236}">
                <a16:creationId xmlns:a16="http://schemas.microsoft.com/office/drawing/2014/main" id="{D8231ECA-0041-4142-BA25-DA2B71F3F1B1}"/>
              </a:ext>
            </a:extLst>
          </p:cNvPr>
          <p:cNvPicPr>
            <a:picLocks noChangeAspect="1"/>
          </p:cNvPicPr>
          <p:nvPr userDrawn="1"/>
        </p:nvPicPr>
        <p:blipFill>
          <a:blip r:embed="rId276" cstate="email">
            <a:extLst>
              <a:ext uri="{28A0092B-C50C-407E-A947-70E740481C1C}">
                <a14:useLocalDpi xmlns:a14="http://schemas.microsoft.com/office/drawing/2010/main"/>
              </a:ext>
              <a:ext uri="{96DAC541-7B7A-43D3-8B79-37D633B846F1}">
                <asvg:svgBlip xmlns:asvg="http://schemas.microsoft.com/office/drawing/2016/SVG/main" r:embed="rId277"/>
              </a:ext>
            </a:extLst>
          </a:blip>
          <a:stretch>
            <a:fillRect/>
          </a:stretch>
        </p:blipFill>
        <p:spPr>
          <a:xfrm>
            <a:off x="4549298" y="5280989"/>
            <a:ext cx="332521" cy="332521"/>
          </a:xfrm>
          <a:prstGeom prst="rect">
            <a:avLst/>
          </a:prstGeom>
        </p:spPr>
      </p:pic>
      <p:pic>
        <p:nvPicPr>
          <p:cNvPr id="212" name="Graphic 211">
            <a:extLst>
              <a:ext uri="{FF2B5EF4-FFF2-40B4-BE49-F238E27FC236}">
                <a16:creationId xmlns:a16="http://schemas.microsoft.com/office/drawing/2014/main" id="{5A6CC90A-CD0E-4D52-ABDC-1D27853B170E}"/>
              </a:ext>
            </a:extLst>
          </p:cNvPr>
          <p:cNvPicPr>
            <a:picLocks noChangeAspect="1"/>
          </p:cNvPicPr>
          <p:nvPr userDrawn="1"/>
        </p:nvPicPr>
        <p:blipFill>
          <a:blip r:embed="rId278" cstate="email">
            <a:extLst>
              <a:ext uri="{28A0092B-C50C-407E-A947-70E740481C1C}">
                <a14:useLocalDpi xmlns:a14="http://schemas.microsoft.com/office/drawing/2010/main"/>
              </a:ext>
              <a:ext uri="{96DAC541-7B7A-43D3-8B79-37D633B846F1}">
                <asvg:svgBlip xmlns:asvg="http://schemas.microsoft.com/office/drawing/2016/SVG/main" r:embed="rId279"/>
              </a:ext>
            </a:extLst>
          </a:blip>
          <a:stretch>
            <a:fillRect/>
          </a:stretch>
        </p:blipFill>
        <p:spPr>
          <a:xfrm>
            <a:off x="6948764" y="1532001"/>
            <a:ext cx="260431" cy="339428"/>
          </a:xfrm>
          <a:prstGeom prst="rect">
            <a:avLst/>
          </a:prstGeom>
        </p:spPr>
      </p:pic>
      <p:pic>
        <p:nvPicPr>
          <p:cNvPr id="213" name="Graphic 212">
            <a:extLst>
              <a:ext uri="{FF2B5EF4-FFF2-40B4-BE49-F238E27FC236}">
                <a16:creationId xmlns:a16="http://schemas.microsoft.com/office/drawing/2014/main" id="{3BE7FAE7-A5A1-44C2-AC12-153A5614EDDE}"/>
              </a:ext>
            </a:extLst>
          </p:cNvPr>
          <p:cNvPicPr>
            <a:picLocks noChangeAspect="1"/>
          </p:cNvPicPr>
          <p:nvPr userDrawn="1"/>
        </p:nvPicPr>
        <p:blipFill>
          <a:blip r:embed="rId280" cstate="email">
            <a:extLst>
              <a:ext uri="{28A0092B-C50C-407E-A947-70E740481C1C}">
                <a14:useLocalDpi xmlns:a14="http://schemas.microsoft.com/office/drawing/2010/main"/>
              </a:ext>
              <a:ext uri="{96DAC541-7B7A-43D3-8B79-37D633B846F1}">
                <asvg:svgBlip xmlns:asvg="http://schemas.microsoft.com/office/drawing/2016/SVG/main" r:embed="rId281"/>
              </a:ext>
            </a:extLst>
          </a:blip>
          <a:stretch>
            <a:fillRect/>
          </a:stretch>
        </p:blipFill>
        <p:spPr>
          <a:xfrm>
            <a:off x="5146835" y="5301257"/>
            <a:ext cx="268529" cy="333079"/>
          </a:xfrm>
          <a:prstGeom prst="rect">
            <a:avLst/>
          </a:prstGeom>
        </p:spPr>
      </p:pic>
      <p:pic>
        <p:nvPicPr>
          <p:cNvPr id="214" name="Graphic 213">
            <a:extLst>
              <a:ext uri="{FF2B5EF4-FFF2-40B4-BE49-F238E27FC236}">
                <a16:creationId xmlns:a16="http://schemas.microsoft.com/office/drawing/2014/main" id="{7096674E-115D-4882-A90F-A2C7A19F03DC}"/>
              </a:ext>
            </a:extLst>
          </p:cNvPr>
          <p:cNvPicPr>
            <a:picLocks noChangeAspect="1"/>
          </p:cNvPicPr>
          <p:nvPr userDrawn="1"/>
        </p:nvPicPr>
        <p:blipFill>
          <a:blip r:embed="rId282" cstate="email">
            <a:extLst>
              <a:ext uri="{28A0092B-C50C-407E-A947-70E740481C1C}">
                <a14:useLocalDpi xmlns:a14="http://schemas.microsoft.com/office/drawing/2010/main"/>
              </a:ext>
              <a:ext uri="{96DAC541-7B7A-43D3-8B79-37D633B846F1}">
                <asvg:svgBlip xmlns:asvg="http://schemas.microsoft.com/office/drawing/2016/SVG/main" r:embed="rId283"/>
              </a:ext>
            </a:extLst>
          </a:blip>
          <a:stretch>
            <a:fillRect/>
          </a:stretch>
        </p:blipFill>
        <p:spPr>
          <a:xfrm>
            <a:off x="5720067" y="5289505"/>
            <a:ext cx="323787" cy="355635"/>
          </a:xfrm>
          <a:prstGeom prst="rect">
            <a:avLst/>
          </a:prstGeom>
        </p:spPr>
      </p:pic>
      <p:pic>
        <p:nvPicPr>
          <p:cNvPr id="215" name="Graphic 214">
            <a:extLst>
              <a:ext uri="{FF2B5EF4-FFF2-40B4-BE49-F238E27FC236}">
                <a16:creationId xmlns:a16="http://schemas.microsoft.com/office/drawing/2014/main" id="{7D72F7FB-20BB-49B8-AFA7-1A555B03C029}"/>
              </a:ext>
            </a:extLst>
          </p:cNvPr>
          <p:cNvPicPr>
            <a:picLocks noChangeAspect="1"/>
          </p:cNvPicPr>
          <p:nvPr userDrawn="1"/>
        </p:nvPicPr>
        <p:blipFill>
          <a:blip r:embed="rId284" cstate="email">
            <a:extLst>
              <a:ext uri="{28A0092B-C50C-407E-A947-70E740481C1C}">
                <a14:useLocalDpi xmlns:a14="http://schemas.microsoft.com/office/drawing/2010/main"/>
              </a:ext>
              <a:ext uri="{96DAC541-7B7A-43D3-8B79-37D633B846F1}">
                <asvg:svgBlip xmlns:asvg="http://schemas.microsoft.com/office/drawing/2016/SVG/main" r:embed="rId285"/>
              </a:ext>
            </a:extLst>
          </a:blip>
          <a:stretch>
            <a:fillRect/>
          </a:stretch>
        </p:blipFill>
        <p:spPr>
          <a:xfrm>
            <a:off x="6367392" y="5306888"/>
            <a:ext cx="356536" cy="333263"/>
          </a:xfrm>
          <a:prstGeom prst="rect">
            <a:avLst/>
          </a:prstGeom>
        </p:spPr>
      </p:pic>
      <p:pic>
        <p:nvPicPr>
          <p:cNvPr id="216" name="Graphic 215">
            <a:extLst>
              <a:ext uri="{FF2B5EF4-FFF2-40B4-BE49-F238E27FC236}">
                <a16:creationId xmlns:a16="http://schemas.microsoft.com/office/drawing/2014/main" id="{EE547D31-00CF-4BFE-8868-5A5527A150AD}"/>
              </a:ext>
            </a:extLst>
          </p:cNvPr>
          <p:cNvPicPr>
            <a:picLocks noChangeAspect="1"/>
          </p:cNvPicPr>
          <p:nvPr userDrawn="1"/>
        </p:nvPicPr>
        <p:blipFill>
          <a:blip r:embed="rId286" cstate="email">
            <a:extLst>
              <a:ext uri="{28A0092B-C50C-407E-A947-70E740481C1C}">
                <a14:useLocalDpi xmlns:a14="http://schemas.microsoft.com/office/drawing/2010/main"/>
              </a:ext>
              <a:ext uri="{96DAC541-7B7A-43D3-8B79-37D633B846F1}">
                <asvg:svgBlip xmlns:asvg="http://schemas.microsoft.com/office/drawing/2016/SVG/main" r:embed="rId287"/>
              </a:ext>
            </a:extLst>
          </a:blip>
          <a:stretch>
            <a:fillRect/>
          </a:stretch>
        </p:blipFill>
        <p:spPr>
          <a:xfrm>
            <a:off x="7436997" y="5279582"/>
            <a:ext cx="358344" cy="358344"/>
          </a:xfrm>
          <a:prstGeom prst="rect">
            <a:avLst/>
          </a:prstGeom>
        </p:spPr>
      </p:pic>
      <p:pic>
        <p:nvPicPr>
          <p:cNvPr id="217" name="Graphic 216">
            <a:extLst>
              <a:ext uri="{FF2B5EF4-FFF2-40B4-BE49-F238E27FC236}">
                <a16:creationId xmlns:a16="http://schemas.microsoft.com/office/drawing/2014/main" id="{A7C7D67E-8BD3-4548-A7A9-7F4A1D104BE6}"/>
              </a:ext>
            </a:extLst>
          </p:cNvPr>
          <p:cNvPicPr>
            <a:picLocks noChangeAspect="1"/>
          </p:cNvPicPr>
          <p:nvPr userDrawn="1"/>
        </p:nvPicPr>
        <p:blipFill>
          <a:blip r:embed="rId288" cstate="email">
            <a:extLst>
              <a:ext uri="{28A0092B-C50C-407E-A947-70E740481C1C}">
                <a14:useLocalDpi xmlns:a14="http://schemas.microsoft.com/office/drawing/2010/main"/>
              </a:ext>
              <a:ext uri="{96DAC541-7B7A-43D3-8B79-37D633B846F1}">
                <asvg:svgBlip xmlns:asvg="http://schemas.microsoft.com/office/drawing/2016/SVG/main" r:embed="rId289"/>
              </a:ext>
            </a:extLst>
          </a:blip>
          <a:stretch>
            <a:fillRect/>
          </a:stretch>
        </p:blipFill>
        <p:spPr>
          <a:xfrm>
            <a:off x="7983454" y="5285083"/>
            <a:ext cx="358344" cy="358344"/>
          </a:xfrm>
          <a:prstGeom prst="rect">
            <a:avLst/>
          </a:prstGeom>
        </p:spPr>
      </p:pic>
      <p:pic>
        <p:nvPicPr>
          <p:cNvPr id="218" name="Graphic 217">
            <a:extLst>
              <a:ext uri="{FF2B5EF4-FFF2-40B4-BE49-F238E27FC236}">
                <a16:creationId xmlns:a16="http://schemas.microsoft.com/office/drawing/2014/main" id="{07700D00-CA4B-4288-84B6-7AD650E5B322}"/>
              </a:ext>
            </a:extLst>
          </p:cNvPr>
          <p:cNvPicPr>
            <a:picLocks noChangeAspect="1"/>
          </p:cNvPicPr>
          <p:nvPr userDrawn="1"/>
        </p:nvPicPr>
        <p:blipFill>
          <a:blip r:embed="rId290" cstate="email">
            <a:extLst>
              <a:ext uri="{28A0092B-C50C-407E-A947-70E740481C1C}">
                <a14:useLocalDpi xmlns:a14="http://schemas.microsoft.com/office/drawing/2010/main"/>
              </a:ext>
              <a:ext uri="{96DAC541-7B7A-43D3-8B79-37D633B846F1}">
                <asvg:svgBlip xmlns:asvg="http://schemas.microsoft.com/office/drawing/2016/SVG/main" r:embed="rId291"/>
              </a:ext>
            </a:extLst>
          </a:blip>
          <a:stretch>
            <a:fillRect/>
          </a:stretch>
        </p:blipFill>
        <p:spPr>
          <a:xfrm>
            <a:off x="8536587" y="5301257"/>
            <a:ext cx="317976" cy="295082"/>
          </a:xfrm>
          <a:prstGeom prst="rect">
            <a:avLst/>
          </a:prstGeom>
        </p:spPr>
      </p:pic>
      <p:pic>
        <p:nvPicPr>
          <p:cNvPr id="219" name="Graphic 218">
            <a:extLst>
              <a:ext uri="{FF2B5EF4-FFF2-40B4-BE49-F238E27FC236}">
                <a16:creationId xmlns:a16="http://schemas.microsoft.com/office/drawing/2014/main" id="{E6E6017E-038C-408F-8B38-35BFE5E9A2BA}"/>
              </a:ext>
            </a:extLst>
          </p:cNvPr>
          <p:cNvPicPr>
            <a:picLocks noChangeAspect="1"/>
          </p:cNvPicPr>
          <p:nvPr userDrawn="1"/>
        </p:nvPicPr>
        <p:blipFill>
          <a:blip r:embed="rId292" cstate="email">
            <a:extLst>
              <a:ext uri="{28A0092B-C50C-407E-A947-70E740481C1C}">
                <a14:useLocalDpi xmlns:a14="http://schemas.microsoft.com/office/drawing/2010/main"/>
              </a:ext>
              <a:ext uri="{96DAC541-7B7A-43D3-8B79-37D633B846F1}">
                <asvg:svgBlip xmlns:asvg="http://schemas.microsoft.com/office/drawing/2016/SVG/main" r:embed="rId293"/>
              </a:ext>
            </a:extLst>
          </a:blip>
          <a:stretch>
            <a:fillRect/>
          </a:stretch>
        </p:blipFill>
        <p:spPr>
          <a:xfrm>
            <a:off x="9077369" y="5258437"/>
            <a:ext cx="375205" cy="375205"/>
          </a:xfrm>
          <a:prstGeom prst="rect">
            <a:avLst/>
          </a:prstGeom>
        </p:spPr>
      </p:pic>
      <p:pic>
        <p:nvPicPr>
          <p:cNvPr id="220" name="Graphic 219">
            <a:extLst>
              <a:ext uri="{FF2B5EF4-FFF2-40B4-BE49-F238E27FC236}">
                <a16:creationId xmlns:a16="http://schemas.microsoft.com/office/drawing/2014/main" id="{8DCDDE84-E008-453E-83E5-63C78D1F4582}"/>
              </a:ext>
            </a:extLst>
          </p:cNvPr>
          <p:cNvPicPr>
            <a:picLocks noChangeAspect="1"/>
          </p:cNvPicPr>
          <p:nvPr userDrawn="1"/>
        </p:nvPicPr>
        <p:blipFill>
          <a:blip r:embed="rId294" cstate="email">
            <a:extLst>
              <a:ext uri="{28A0092B-C50C-407E-A947-70E740481C1C}">
                <a14:useLocalDpi xmlns:a14="http://schemas.microsoft.com/office/drawing/2010/main"/>
              </a:ext>
              <a:ext uri="{96DAC541-7B7A-43D3-8B79-37D633B846F1}">
                <asvg:svgBlip xmlns:asvg="http://schemas.microsoft.com/office/drawing/2016/SVG/main" r:embed="rId295"/>
              </a:ext>
            </a:extLst>
          </a:blip>
          <a:stretch>
            <a:fillRect/>
          </a:stretch>
        </p:blipFill>
        <p:spPr>
          <a:xfrm>
            <a:off x="10273828" y="5258437"/>
            <a:ext cx="227646" cy="379410"/>
          </a:xfrm>
          <a:prstGeom prst="rect">
            <a:avLst/>
          </a:prstGeom>
        </p:spPr>
      </p:pic>
      <p:pic>
        <p:nvPicPr>
          <p:cNvPr id="221" name="Graphic 220">
            <a:extLst>
              <a:ext uri="{FF2B5EF4-FFF2-40B4-BE49-F238E27FC236}">
                <a16:creationId xmlns:a16="http://schemas.microsoft.com/office/drawing/2014/main" id="{5CF2247D-04E3-4F29-905B-4B709FF0EAF2}"/>
              </a:ext>
            </a:extLst>
          </p:cNvPr>
          <p:cNvPicPr>
            <a:picLocks noChangeAspect="1"/>
          </p:cNvPicPr>
          <p:nvPr userDrawn="1"/>
        </p:nvPicPr>
        <p:blipFill>
          <a:blip r:embed="rId296" cstate="email">
            <a:extLst>
              <a:ext uri="{28A0092B-C50C-407E-A947-70E740481C1C}">
                <a14:useLocalDpi xmlns:a14="http://schemas.microsoft.com/office/drawing/2010/main"/>
              </a:ext>
              <a:ext uri="{96DAC541-7B7A-43D3-8B79-37D633B846F1}">
                <asvg:svgBlip xmlns:asvg="http://schemas.microsoft.com/office/drawing/2016/SVG/main" r:embed="rId297"/>
              </a:ext>
            </a:extLst>
          </a:blip>
          <a:stretch>
            <a:fillRect/>
          </a:stretch>
        </p:blipFill>
        <p:spPr>
          <a:xfrm>
            <a:off x="9646779" y="5267240"/>
            <a:ext cx="363138" cy="362416"/>
          </a:xfrm>
          <a:prstGeom prst="rect">
            <a:avLst/>
          </a:prstGeom>
        </p:spPr>
      </p:pic>
      <p:pic>
        <p:nvPicPr>
          <p:cNvPr id="222" name="Graphic 221">
            <a:extLst>
              <a:ext uri="{FF2B5EF4-FFF2-40B4-BE49-F238E27FC236}">
                <a16:creationId xmlns:a16="http://schemas.microsoft.com/office/drawing/2014/main" id="{6F5DA8DE-8E6C-42EA-9CC8-5A811F7FF250}"/>
              </a:ext>
            </a:extLst>
          </p:cNvPr>
          <p:cNvPicPr>
            <a:picLocks noChangeAspect="1"/>
          </p:cNvPicPr>
          <p:nvPr userDrawn="1"/>
        </p:nvPicPr>
        <p:blipFill>
          <a:blip r:embed="rId298" cstate="email">
            <a:extLst>
              <a:ext uri="{28A0092B-C50C-407E-A947-70E740481C1C}">
                <a14:useLocalDpi xmlns:a14="http://schemas.microsoft.com/office/drawing/2010/main"/>
              </a:ext>
              <a:ext uri="{96DAC541-7B7A-43D3-8B79-37D633B846F1}">
                <asvg:svgBlip xmlns:asvg="http://schemas.microsoft.com/office/drawing/2016/SVG/main" r:embed="rId299"/>
              </a:ext>
            </a:extLst>
          </a:blip>
          <a:stretch>
            <a:fillRect/>
          </a:stretch>
        </p:blipFill>
        <p:spPr>
          <a:xfrm>
            <a:off x="10760802" y="5276259"/>
            <a:ext cx="339560" cy="339560"/>
          </a:xfrm>
          <a:prstGeom prst="rect">
            <a:avLst/>
          </a:prstGeom>
        </p:spPr>
      </p:pic>
      <p:pic>
        <p:nvPicPr>
          <p:cNvPr id="226" name="Graphic 225">
            <a:extLst>
              <a:ext uri="{FF2B5EF4-FFF2-40B4-BE49-F238E27FC236}">
                <a16:creationId xmlns:a16="http://schemas.microsoft.com/office/drawing/2014/main" id="{A72C4CF2-E115-4AA7-ACDC-3E0403645FFF}"/>
              </a:ext>
            </a:extLst>
          </p:cNvPr>
          <p:cNvPicPr>
            <a:picLocks noChangeAspect="1"/>
          </p:cNvPicPr>
          <p:nvPr userDrawn="1"/>
        </p:nvPicPr>
        <p:blipFill>
          <a:blip r:embed="rId300" cstate="email">
            <a:extLst>
              <a:ext uri="{28A0092B-C50C-407E-A947-70E740481C1C}">
                <a14:useLocalDpi xmlns:a14="http://schemas.microsoft.com/office/drawing/2010/main"/>
              </a:ext>
              <a:ext uri="{96DAC541-7B7A-43D3-8B79-37D633B846F1}">
                <asvg:svgBlip xmlns:asvg="http://schemas.microsoft.com/office/drawing/2016/SVG/main" r:embed="rId301"/>
              </a:ext>
            </a:extLst>
          </a:blip>
          <a:stretch>
            <a:fillRect/>
          </a:stretch>
        </p:blipFill>
        <p:spPr>
          <a:xfrm>
            <a:off x="9908912" y="6141833"/>
            <a:ext cx="1654373" cy="550176"/>
          </a:xfrm>
          <a:prstGeom prst="rect">
            <a:avLst/>
          </a:prstGeom>
        </p:spPr>
      </p:pic>
      <p:pic>
        <p:nvPicPr>
          <p:cNvPr id="227" name="Graphic 226">
            <a:extLst>
              <a:ext uri="{FF2B5EF4-FFF2-40B4-BE49-F238E27FC236}">
                <a16:creationId xmlns:a16="http://schemas.microsoft.com/office/drawing/2014/main" id="{B73F5826-53D5-4ED8-A484-B89FE03ED77F}"/>
              </a:ext>
            </a:extLst>
          </p:cNvPr>
          <p:cNvPicPr>
            <a:picLocks noChangeAspect="1"/>
          </p:cNvPicPr>
          <p:nvPr userDrawn="1"/>
        </p:nvPicPr>
        <p:blipFill rotWithShape="1">
          <a:blip r:embed="rId302">
            <a:extLst>
              <a:ext uri="{96DAC541-7B7A-43D3-8B79-37D633B846F1}">
                <asvg:svgBlip xmlns:asvg="http://schemas.microsoft.com/office/drawing/2016/SVG/main" r:embed="rId303"/>
              </a:ext>
            </a:extLst>
          </a:blip>
          <a:srcRect l="3051" t="7208"/>
          <a:stretch/>
        </p:blipFill>
        <p:spPr>
          <a:xfrm rot="10800000" flipH="1">
            <a:off x="-2240" y="5995704"/>
            <a:ext cx="2778421" cy="866775"/>
          </a:xfrm>
          <a:prstGeom prst="rect">
            <a:avLst/>
          </a:prstGeom>
        </p:spPr>
      </p:pic>
      <p:pic>
        <p:nvPicPr>
          <p:cNvPr id="228" name="Picture 227">
            <a:extLst>
              <a:ext uri="{FF2B5EF4-FFF2-40B4-BE49-F238E27FC236}">
                <a16:creationId xmlns:a16="http://schemas.microsoft.com/office/drawing/2014/main" id="{8EE2A29D-E62E-4D1A-98FC-7CFD7FB123C5}"/>
              </a:ext>
            </a:extLst>
          </p:cNvPr>
          <p:cNvPicPr>
            <a:picLocks noChangeAspect="1"/>
          </p:cNvPicPr>
          <p:nvPr userDrawn="1"/>
        </p:nvPicPr>
        <p:blipFill>
          <a:blip r:embed="rId30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2548339557"/>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 backup_3">
    <p:spTree>
      <p:nvGrpSpPr>
        <p:cNvPr id="1" name=""/>
        <p:cNvGrpSpPr/>
        <p:nvPr/>
      </p:nvGrpSpPr>
      <p:grpSpPr>
        <a:xfrm>
          <a:off x="0" y="0"/>
          <a:ext cx="0" cy="0"/>
          <a:chOff x="0" y="0"/>
          <a:chExt cx="0" cy="0"/>
        </a:xfrm>
      </p:grpSpPr>
      <p:sp>
        <p:nvSpPr>
          <p:cNvPr id="20" name="Slide Number Placeholder 6">
            <a:extLst>
              <a:ext uri="{FF2B5EF4-FFF2-40B4-BE49-F238E27FC236}">
                <a16:creationId xmlns:a16="http://schemas.microsoft.com/office/drawing/2014/main" id="{541D2281-ABA4-4B95-9A89-58E4A5DEBFA3}"/>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dirty="0"/>
          </a:p>
        </p:txBody>
      </p:sp>
      <p:pic>
        <p:nvPicPr>
          <p:cNvPr id="223" name="Graphic 222">
            <a:extLst>
              <a:ext uri="{FF2B5EF4-FFF2-40B4-BE49-F238E27FC236}">
                <a16:creationId xmlns:a16="http://schemas.microsoft.com/office/drawing/2014/main" id="{3013A69B-4BBE-495D-815D-84A84F476F7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81949" y="3157504"/>
            <a:ext cx="1031777" cy="1650844"/>
          </a:xfrm>
          <a:prstGeom prst="rect">
            <a:avLst/>
          </a:prstGeom>
          <a:effectLst>
            <a:outerShdw blurRad="50800" dist="38100" dir="2700000" algn="tl" rotWithShape="0">
              <a:prstClr val="black">
                <a:alpha val="40000"/>
              </a:prstClr>
            </a:outerShdw>
          </a:effectLst>
        </p:spPr>
      </p:pic>
      <p:pic>
        <p:nvPicPr>
          <p:cNvPr id="224" name="Graphic 223">
            <a:extLst>
              <a:ext uri="{FF2B5EF4-FFF2-40B4-BE49-F238E27FC236}">
                <a16:creationId xmlns:a16="http://schemas.microsoft.com/office/drawing/2014/main" id="{24DB1A6D-79CB-4DD1-947D-5F1D304593AF}"/>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22701" y="1075594"/>
            <a:ext cx="166089" cy="359859"/>
          </a:xfrm>
          <a:prstGeom prst="rect">
            <a:avLst/>
          </a:prstGeom>
        </p:spPr>
      </p:pic>
      <p:pic>
        <p:nvPicPr>
          <p:cNvPr id="225" name="Graphic 224">
            <a:extLst>
              <a:ext uri="{FF2B5EF4-FFF2-40B4-BE49-F238E27FC236}">
                <a16:creationId xmlns:a16="http://schemas.microsoft.com/office/drawing/2014/main" id="{B072AFAF-0438-4319-A91A-258D99A12BCA}"/>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557509" y="1075594"/>
            <a:ext cx="346019" cy="346019"/>
          </a:xfrm>
          <a:prstGeom prst="rect">
            <a:avLst/>
          </a:prstGeom>
        </p:spPr>
      </p:pic>
      <p:pic>
        <p:nvPicPr>
          <p:cNvPr id="226" name="Graphic 225">
            <a:extLst>
              <a:ext uri="{FF2B5EF4-FFF2-40B4-BE49-F238E27FC236}">
                <a16:creationId xmlns:a16="http://schemas.microsoft.com/office/drawing/2014/main" id="{50352FFB-F8FB-4D7C-B29E-CA4D9FB54B07}"/>
              </a:ext>
            </a:extLst>
          </p:cNvPr>
          <p:cNvPicPr>
            <a:picLocks noChangeAspect="1"/>
          </p:cNvPicPr>
          <p:nvPr userDrawn="1"/>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472247" y="1075594"/>
            <a:ext cx="297576" cy="380620"/>
          </a:xfrm>
          <a:prstGeom prst="rect">
            <a:avLst/>
          </a:prstGeom>
        </p:spPr>
      </p:pic>
      <p:pic>
        <p:nvPicPr>
          <p:cNvPr id="227" name="Graphic 226">
            <a:extLst>
              <a:ext uri="{FF2B5EF4-FFF2-40B4-BE49-F238E27FC236}">
                <a16:creationId xmlns:a16="http://schemas.microsoft.com/office/drawing/2014/main" id="{9B1DE92C-959A-4E04-8DC5-7C6030310DE0}"/>
              </a:ext>
            </a:extLst>
          </p:cNvPr>
          <p:cNvPicPr>
            <a:picLocks noChangeAspect="1"/>
          </p:cNvPicPr>
          <p:nvPr userDrawn="1"/>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338542" y="1075594"/>
            <a:ext cx="332178" cy="352939"/>
          </a:xfrm>
          <a:prstGeom prst="rect">
            <a:avLst/>
          </a:prstGeom>
        </p:spPr>
      </p:pic>
      <p:pic>
        <p:nvPicPr>
          <p:cNvPr id="228" name="Graphic 227">
            <a:extLst>
              <a:ext uri="{FF2B5EF4-FFF2-40B4-BE49-F238E27FC236}">
                <a16:creationId xmlns:a16="http://schemas.microsoft.com/office/drawing/2014/main" id="{DD8A29EA-30CD-408E-9FEC-DEC22BEAC9FB}"/>
              </a:ext>
            </a:extLst>
          </p:cNvPr>
          <p:cNvPicPr>
            <a:picLocks noChangeAspect="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239439" y="1075594"/>
            <a:ext cx="304496" cy="401381"/>
          </a:xfrm>
          <a:prstGeom prst="rect">
            <a:avLst/>
          </a:prstGeom>
        </p:spPr>
      </p:pic>
      <p:pic>
        <p:nvPicPr>
          <p:cNvPr id="229" name="Graphic 228">
            <a:extLst>
              <a:ext uri="{FF2B5EF4-FFF2-40B4-BE49-F238E27FC236}">
                <a16:creationId xmlns:a16="http://schemas.microsoft.com/office/drawing/2014/main" id="{CAEE311C-3535-459F-8D69-2D149F6C0B7E}"/>
              </a:ext>
            </a:extLst>
          </p:cNvPr>
          <p:cNvPicPr>
            <a:picLocks noChangeAspect="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112655" y="1075594"/>
            <a:ext cx="235293" cy="408302"/>
          </a:xfrm>
          <a:prstGeom prst="rect">
            <a:avLst/>
          </a:prstGeom>
        </p:spPr>
      </p:pic>
      <p:pic>
        <p:nvPicPr>
          <p:cNvPr id="230" name="Graphic 229">
            <a:extLst>
              <a:ext uri="{FF2B5EF4-FFF2-40B4-BE49-F238E27FC236}">
                <a16:creationId xmlns:a16="http://schemas.microsoft.com/office/drawing/2014/main" id="{BE6E5516-7DEC-44D8-911A-CA852947A69B}"/>
              </a:ext>
            </a:extLst>
          </p:cNvPr>
          <p:cNvPicPr>
            <a:picLocks noChangeAspect="1"/>
          </p:cNvPicPr>
          <p:nvPr userDrawn="1"/>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916669" y="1075594"/>
            <a:ext cx="346018" cy="415222"/>
          </a:xfrm>
          <a:prstGeom prst="rect">
            <a:avLst/>
          </a:prstGeom>
        </p:spPr>
      </p:pic>
      <p:pic>
        <p:nvPicPr>
          <p:cNvPr id="231" name="Graphic 230">
            <a:extLst>
              <a:ext uri="{FF2B5EF4-FFF2-40B4-BE49-F238E27FC236}">
                <a16:creationId xmlns:a16="http://schemas.microsoft.com/office/drawing/2014/main" id="{CA2237F5-F56E-4329-86BE-C6C2D53AF4B2}"/>
              </a:ext>
            </a:extLst>
          </p:cNvPr>
          <p:cNvPicPr>
            <a:picLocks noChangeAspect="1"/>
          </p:cNvPicPr>
          <p:nvPr userDrawn="1"/>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80996" y="1725686"/>
            <a:ext cx="242213" cy="373700"/>
          </a:xfrm>
          <a:prstGeom prst="rect">
            <a:avLst/>
          </a:prstGeom>
        </p:spPr>
      </p:pic>
      <p:pic>
        <p:nvPicPr>
          <p:cNvPr id="232" name="Graphic 231">
            <a:extLst>
              <a:ext uri="{FF2B5EF4-FFF2-40B4-BE49-F238E27FC236}">
                <a16:creationId xmlns:a16="http://schemas.microsoft.com/office/drawing/2014/main" id="{D2DF0F7C-7563-46B5-B2E7-D330787928D4}"/>
              </a:ext>
            </a:extLst>
          </p:cNvPr>
          <p:cNvPicPr>
            <a:picLocks noChangeAspect="1"/>
          </p:cNvPicPr>
          <p:nvPr userDrawn="1"/>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553104" y="1725686"/>
            <a:ext cx="262974" cy="408302"/>
          </a:xfrm>
          <a:prstGeom prst="rect">
            <a:avLst/>
          </a:prstGeom>
        </p:spPr>
      </p:pic>
      <p:pic>
        <p:nvPicPr>
          <p:cNvPr id="233" name="Graphic 232">
            <a:extLst>
              <a:ext uri="{FF2B5EF4-FFF2-40B4-BE49-F238E27FC236}">
                <a16:creationId xmlns:a16="http://schemas.microsoft.com/office/drawing/2014/main" id="{9EC50D29-1AED-4EDA-B52F-43B2E9A91BA1}"/>
              </a:ext>
            </a:extLst>
          </p:cNvPr>
          <p:cNvPicPr>
            <a:picLocks noChangeAspect="1"/>
          </p:cNvPicPr>
          <p:nvPr userDrawn="1"/>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324843" y="1725686"/>
            <a:ext cx="525948" cy="435983"/>
          </a:xfrm>
          <a:prstGeom prst="rect">
            <a:avLst/>
          </a:prstGeom>
        </p:spPr>
      </p:pic>
      <p:pic>
        <p:nvPicPr>
          <p:cNvPr id="234" name="Graphic 233">
            <a:extLst>
              <a:ext uri="{FF2B5EF4-FFF2-40B4-BE49-F238E27FC236}">
                <a16:creationId xmlns:a16="http://schemas.microsoft.com/office/drawing/2014/main" id="{E01B8A0F-8895-4C87-8190-7721F1384972}"/>
              </a:ext>
            </a:extLst>
          </p:cNvPr>
          <p:cNvPicPr>
            <a:picLocks noChangeAspect="1"/>
          </p:cNvPicPr>
          <p:nvPr userDrawn="1"/>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228530" y="1725686"/>
            <a:ext cx="415223" cy="422143"/>
          </a:xfrm>
          <a:prstGeom prst="rect">
            <a:avLst/>
          </a:prstGeom>
        </p:spPr>
      </p:pic>
      <p:pic>
        <p:nvPicPr>
          <p:cNvPr id="235" name="Graphic 234">
            <a:extLst>
              <a:ext uri="{FF2B5EF4-FFF2-40B4-BE49-F238E27FC236}">
                <a16:creationId xmlns:a16="http://schemas.microsoft.com/office/drawing/2014/main" id="{4ED68587-DF9B-40BA-A6DC-B86268DA1F86}"/>
              </a:ext>
            </a:extLst>
          </p:cNvPr>
          <p:cNvPicPr>
            <a:picLocks noChangeAspect="1"/>
          </p:cNvPicPr>
          <p:nvPr userDrawn="1"/>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021492" y="1725686"/>
            <a:ext cx="602072" cy="435983"/>
          </a:xfrm>
          <a:prstGeom prst="rect">
            <a:avLst/>
          </a:prstGeom>
        </p:spPr>
      </p:pic>
      <p:pic>
        <p:nvPicPr>
          <p:cNvPr id="236" name="Graphic 235">
            <a:extLst>
              <a:ext uri="{FF2B5EF4-FFF2-40B4-BE49-F238E27FC236}">
                <a16:creationId xmlns:a16="http://schemas.microsoft.com/office/drawing/2014/main" id="{BF75542D-3DA2-4E0E-9DB3-5D598307C0F6}"/>
              </a:ext>
            </a:extLst>
          </p:cNvPr>
          <p:cNvPicPr>
            <a:picLocks noChangeAspect="1"/>
          </p:cNvPicPr>
          <p:nvPr userDrawn="1"/>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4913776" y="1725686"/>
            <a:ext cx="539789" cy="422143"/>
          </a:xfrm>
          <a:prstGeom prst="rect">
            <a:avLst/>
          </a:prstGeom>
        </p:spPr>
      </p:pic>
      <p:pic>
        <p:nvPicPr>
          <p:cNvPr id="237" name="Graphic 236">
            <a:extLst>
              <a:ext uri="{FF2B5EF4-FFF2-40B4-BE49-F238E27FC236}">
                <a16:creationId xmlns:a16="http://schemas.microsoft.com/office/drawing/2014/main" id="{6F2E8A14-8BEC-4FC9-8470-F842023E4918}"/>
              </a:ext>
            </a:extLst>
          </p:cNvPr>
          <p:cNvPicPr>
            <a:picLocks noChangeAspect="1"/>
          </p:cNvPicPr>
          <p:nvPr userDrawn="1"/>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5782607" y="1725686"/>
            <a:ext cx="595152" cy="449824"/>
          </a:xfrm>
          <a:prstGeom prst="rect">
            <a:avLst/>
          </a:prstGeom>
        </p:spPr>
      </p:pic>
      <p:sp>
        <p:nvSpPr>
          <p:cNvPr id="238" name="Content Placeholder 3">
            <a:extLst>
              <a:ext uri="{FF2B5EF4-FFF2-40B4-BE49-F238E27FC236}">
                <a16:creationId xmlns:a16="http://schemas.microsoft.com/office/drawing/2014/main" id="{8B81E0B0-76A8-4F33-BF90-80B8EE16D7F0}"/>
              </a:ext>
            </a:extLst>
          </p:cNvPr>
          <p:cNvSpPr txBox="1">
            <a:spLocks/>
          </p:cNvSpPr>
          <p:nvPr userDrawn="1"/>
        </p:nvSpPr>
        <p:spPr>
          <a:xfrm>
            <a:off x="628650" y="470767"/>
            <a:ext cx="5351044" cy="5131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1"/>
                </a:solidFill>
              </a:rPr>
              <a:t>Numbers</a:t>
            </a:r>
            <a:endParaRPr lang="en-AU" sz="1800" b="1" dirty="0">
              <a:solidFill>
                <a:schemeClr val="accent1"/>
              </a:solidFill>
            </a:endParaRPr>
          </a:p>
        </p:txBody>
      </p:sp>
      <p:sp>
        <p:nvSpPr>
          <p:cNvPr id="239" name="Content Placeholder 3">
            <a:extLst>
              <a:ext uri="{FF2B5EF4-FFF2-40B4-BE49-F238E27FC236}">
                <a16:creationId xmlns:a16="http://schemas.microsoft.com/office/drawing/2014/main" id="{5E41ADE0-C95E-4BB2-B94C-AD3F673E760D}"/>
              </a:ext>
            </a:extLst>
          </p:cNvPr>
          <p:cNvSpPr txBox="1">
            <a:spLocks/>
          </p:cNvSpPr>
          <p:nvPr userDrawn="1"/>
        </p:nvSpPr>
        <p:spPr>
          <a:xfrm>
            <a:off x="628650" y="2751834"/>
            <a:ext cx="5351044" cy="5131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1"/>
                </a:solidFill>
              </a:rPr>
              <a:t>Avatars</a:t>
            </a:r>
            <a:endParaRPr lang="en-AU" sz="1800" b="1" dirty="0">
              <a:solidFill>
                <a:schemeClr val="accent1"/>
              </a:solidFill>
            </a:endParaRPr>
          </a:p>
        </p:txBody>
      </p:sp>
      <p:pic>
        <p:nvPicPr>
          <p:cNvPr id="240" name="Graphic 239">
            <a:extLst>
              <a:ext uri="{FF2B5EF4-FFF2-40B4-BE49-F238E27FC236}">
                <a16:creationId xmlns:a16="http://schemas.microsoft.com/office/drawing/2014/main" id="{AFF02760-CA1F-4BC8-9FA7-676A88994100}"/>
              </a:ext>
            </a:extLst>
          </p:cNvPr>
          <p:cNvPicPr>
            <a:picLocks noChangeAspect="1"/>
          </p:cNvPicPr>
          <p:nvPr userDrawn="1"/>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97504" y="3221825"/>
            <a:ext cx="991577" cy="1586523"/>
          </a:xfrm>
          <a:prstGeom prst="rect">
            <a:avLst/>
          </a:prstGeom>
          <a:effectLst>
            <a:outerShdw blurRad="50800" dist="38100" dir="2700000" algn="tl" rotWithShape="0">
              <a:prstClr val="black">
                <a:alpha val="40000"/>
              </a:prstClr>
            </a:outerShdw>
          </a:effectLst>
        </p:spPr>
      </p:pic>
      <p:pic>
        <p:nvPicPr>
          <p:cNvPr id="241" name="Graphic 240">
            <a:extLst>
              <a:ext uri="{FF2B5EF4-FFF2-40B4-BE49-F238E27FC236}">
                <a16:creationId xmlns:a16="http://schemas.microsoft.com/office/drawing/2014/main" id="{50EA7EB5-087B-43C4-9573-9CCD74709B9C}"/>
              </a:ext>
            </a:extLst>
          </p:cNvPr>
          <p:cNvPicPr>
            <a:picLocks noChangeAspect="1"/>
          </p:cNvPicPr>
          <p:nvPr userDrawn="1"/>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9700795" y="2045936"/>
            <a:ext cx="1876201" cy="1411795"/>
          </a:xfrm>
          <a:prstGeom prst="rect">
            <a:avLst/>
          </a:prstGeom>
        </p:spPr>
      </p:pic>
      <p:pic>
        <p:nvPicPr>
          <p:cNvPr id="242" name="Graphic 241">
            <a:extLst>
              <a:ext uri="{FF2B5EF4-FFF2-40B4-BE49-F238E27FC236}">
                <a16:creationId xmlns:a16="http://schemas.microsoft.com/office/drawing/2014/main" id="{95E08F89-E73A-4383-9D41-C62B4A034ED0}"/>
              </a:ext>
            </a:extLst>
          </p:cNvPr>
          <p:cNvPicPr>
            <a:picLocks noChangeAspect="1"/>
          </p:cNvPicPr>
          <p:nvPr userDrawn="1"/>
        </p:nvPicPr>
        <p:blipFill>
          <a:blip r:embed="rId36" cstate="email">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rot="10800000">
            <a:off x="7892948" y="2147829"/>
            <a:ext cx="1486101" cy="1077423"/>
          </a:xfrm>
          <a:prstGeom prst="rect">
            <a:avLst/>
          </a:prstGeom>
        </p:spPr>
      </p:pic>
      <p:pic>
        <p:nvPicPr>
          <p:cNvPr id="243" name="Graphic 242">
            <a:extLst>
              <a:ext uri="{FF2B5EF4-FFF2-40B4-BE49-F238E27FC236}">
                <a16:creationId xmlns:a16="http://schemas.microsoft.com/office/drawing/2014/main" id="{2BE8FC18-6BEB-459C-84F7-BCBF5EE9EB01}"/>
              </a:ext>
            </a:extLst>
          </p:cNvPr>
          <p:cNvPicPr>
            <a:picLocks noChangeAspect="1"/>
          </p:cNvPicPr>
          <p:nvPr userDrawn="1"/>
        </p:nvPicPr>
        <p:blipFill>
          <a:blip r:embed="rId38" cstate="email">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9610511" y="3879850"/>
            <a:ext cx="1647094" cy="1287953"/>
          </a:xfrm>
          <a:prstGeom prst="rect">
            <a:avLst/>
          </a:prstGeom>
        </p:spPr>
      </p:pic>
      <p:pic>
        <p:nvPicPr>
          <p:cNvPr id="244" name="Graphic 243">
            <a:extLst>
              <a:ext uri="{FF2B5EF4-FFF2-40B4-BE49-F238E27FC236}">
                <a16:creationId xmlns:a16="http://schemas.microsoft.com/office/drawing/2014/main" id="{781E677C-2FF8-4061-A807-16F99C9E08B0}"/>
              </a:ext>
            </a:extLst>
          </p:cNvPr>
          <p:cNvPicPr>
            <a:picLocks noChangeAspect="1"/>
          </p:cNvPicPr>
          <p:nvPr userDrawn="1"/>
        </p:nvPicPr>
        <p:blipFill>
          <a:blip r:embed="rId40" cstate="email">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7501676" y="3632749"/>
            <a:ext cx="1585173" cy="1182688"/>
          </a:xfrm>
          <a:prstGeom prst="rect">
            <a:avLst/>
          </a:prstGeom>
        </p:spPr>
      </p:pic>
      <p:sp>
        <p:nvSpPr>
          <p:cNvPr id="245" name="Content Placeholder 3">
            <a:extLst>
              <a:ext uri="{FF2B5EF4-FFF2-40B4-BE49-F238E27FC236}">
                <a16:creationId xmlns:a16="http://schemas.microsoft.com/office/drawing/2014/main" id="{24605140-0FAD-42F5-87DE-65DE87A6A67B}"/>
              </a:ext>
            </a:extLst>
          </p:cNvPr>
          <p:cNvSpPr txBox="1">
            <a:spLocks/>
          </p:cNvSpPr>
          <p:nvPr userDrawn="1"/>
        </p:nvSpPr>
        <p:spPr>
          <a:xfrm>
            <a:off x="7366000" y="1430903"/>
            <a:ext cx="2353753" cy="5131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1"/>
                </a:solidFill>
              </a:rPr>
              <a:t>Speech bubbles</a:t>
            </a:r>
            <a:endParaRPr lang="en-AU" sz="1800" b="1" dirty="0">
              <a:solidFill>
                <a:schemeClr val="accent1"/>
              </a:solidFill>
            </a:endParaRPr>
          </a:p>
        </p:txBody>
      </p:sp>
      <p:pic>
        <p:nvPicPr>
          <p:cNvPr id="246" name="Graphic 245">
            <a:extLst>
              <a:ext uri="{FF2B5EF4-FFF2-40B4-BE49-F238E27FC236}">
                <a16:creationId xmlns:a16="http://schemas.microsoft.com/office/drawing/2014/main" id="{37E67EEC-B545-4119-9F80-0CA0DF349BAD}"/>
              </a:ext>
            </a:extLst>
          </p:cNvPr>
          <p:cNvPicPr>
            <a:picLocks noChangeAspect="1"/>
          </p:cNvPicPr>
          <p:nvPr userDrawn="1"/>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2698790" y="3183828"/>
            <a:ext cx="1004217" cy="1509788"/>
          </a:xfrm>
          <a:prstGeom prst="rect">
            <a:avLst/>
          </a:prstGeom>
          <a:effectLst>
            <a:outerShdw blurRad="50800" dist="38100" dir="2700000" algn="tl" rotWithShape="0">
              <a:prstClr val="black">
                <a:alpha val="40000"/>
              </a:prstClr>
            </a:outerShdw>
          </a:effectLst>
        </p:spPr>
      </p:pic>
      <p:pic>
        <p:nvPicPr>
          <p:cNvPr id="247" name="Graphic 246">
            <a:extLst>
              <a:ext uri="{FF2B5EF4-FFF2-40B4-BE49-F238E27FC236}">
                <a16:creationId xmlns:a16="http://schemas.microsoft.com/office/drawing/2014/main" id="{2E33F5AE-3C80-4B7A-A3CA-01799340A634}"/>
              </a:ext>
            </a:extLst>
          </p:cNvPr>
          <p:cNvPicPr>
            <a:picLocks noChangeAspect="1"/>
          </p:cNvPicPr>
          <p:nvPr userDrawn="1"/>
        </p:nvPicPr>
        <p:blipFill>
          <a:blip r:embed="rId44" cstate="email">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783808" y="3157504"/>
            <a:ext cx="1031777" cy="1508529"/>
          </a:xfrm>
          <a:prstGeom prst="rect">
            <a:avLst/>
          </a:prstGeom>
          <a:effectLst>
            <a:outerShdw blurRad="50800" dist="38100" dir="2700000" algn="tl" rotWithShape="0">
              <a:prstClr val="black">
                <a:alpha val="40000"/>
              </a:prstClr>
            </a:outerShdw>
          </a:effectLst>
        </p:spPr>
      </p:pic>
      <p:pic>
        <p:nvPicPr>
          <p:cNvPr id="248" name="Graphic 247">
            <a:extLst>
              <a:ext uri="{FF2B5EF4-FFF2-40B4-BE49-F238E27FC236}">
                <a16:creationId xmlns:a16="http://schemas.microsoft.com/office/drawing/2014/main" id="{BABB06A6-BA3E-4535-8CE0-FD0067206DAF}"/>
              </a:ext>
            </a:extLst>
          </p:cNvPr>
          <p:cNvPicPr>
            <a:picLocks noChangeAspect="1"/>
          </p:cNvPicPr>
          <p:nvPr userDrawn="1"/>
        </p:nvPicPr>
        <p:blipFill>
          <a:blip r:embed="rId46" cstate="email">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909490" y="3163854"/>
            <a:ext cx="1031269" cy="1564684"/>
          </a:xfrm>
          <a:prstGeom prst="rect">
            <a:avLst/>
          </a:prstGeom>
          <a:effectLst>
            <a:outerShdw blurRad="50800" dist="38100" dir="2700000" algn="tl" rotWithShape="0">
              <a:prstClr val="black">
                <a:alpha val="40000"/>
              </a:prstClr>
            </a:outerShdw>
          </a:effectLst>
        </p:spPr>
      </p:pic>
      <p:pic>
        <p:nvPicPr>
          <p:cNvPr id="36" name="Graphic 35">
            <a:extLst>
              <a:ext uri="{FF2B5EF4-FFF2-40B4-BE49-F238E27FC236}">
                <a16:creationId xmlns:a16="http://schemas.microsoft.com/office/drawing/2014/main" id="{A033456B-9256-4228-B356-E474632DC029}"/>
              </a:ext>
            </a:extLst>
          </p:cNvPr>
          <p:cNvPicPr>
            <a:picLocks noChangeAspect="1"/>
          </p:cNvPicPr>
          <p:nvPr userDrawn="1"/>
        </p:nvPicPr>
        <p:blipFill>
          <a:blip r:embed="rId48" cstate="email">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9908912" y="6141833"/>
            <a:ext cx="1654373" cy="550176"/>
          </a:xfrm>
          <a:prstGeom prst="rect">
            <a:avLst/>
          </a:prstGeom>
        </p:spPr>
      </p:pic>
      <p:pic>
        <p:nvPicPr>
          <p:cNvPr id="37" name="Graphic 36">
            <a:extLst>
              <a:ext uri="{FF2B5EF4-FFF2-40B4-BE49-F238E27FC236}">
                <a16:creationId xmlns:a16="http://schemas.microsoft.com/office/drawing/2014/main" id="{24991FB0-9DFB-4B88-8578-2589B6DA310F}"/>
              </a:ext>
            </a:extLst>
          </p:cNvPr>
          <p:cNvPicPr>
            <a:picLocks noChangeAspect="1"/>
          </p:cNvPicPr>
          <p:nvPr userDrawn="1"/>
        </p:nvPicPr>
        <p:blipFill rotWithShape="1">
          <a:blip r:embed="rId50">
            <a:extLst>
              <a:ext uri="{96DAC541-7B7A-43D3-8B79-37D633B846F1}">
                <asvg:svgBlip xmlns:asvg="http://schemas.microsoft.com/office/drawing/2016/SVG/main" r:embed="rId51"/>
              </a:ext>
            </a:extLst>
          </a:blip>
          <a:srcRect l="3051" t="7208"/>
          <a:stretch/>
        </p:blipFill>
        <p:spPr>
          <a:xfrm rot="10800000" flipH="1">
            <a:off x="-2240" y="5995704"/>
            <a:ext cx="2778421" cy="866775"/>
          </a:xfrm>
          <a:prstGeom prst="rect">
            <a:avLst/>
          </a:prstGeom>
        </p:spPr>
      </p:pic>
      <p:pic>
        <p:nvPicPr>
          <p:cNvPr id="38" name="Picture 37">
            <a:extLst>
              <a:ext uri="{FF2B5EF4-FFF2-40B4-BE49-F238E27FC236}">
                <a16:creationId xmlns:a16="http://schemas.microsoft.com/office/drawing/2014/main" id="{791F7D2C-7537-4389-8D08-77B0D27787F4}"/>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3497963464"/>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ack cover pag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4D4247-EF2D-434A-BCAF-484F7E48E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Graphic 12">
            <a:extLst>
              <a:ext uri="{FF2B5EF4-FFF2-40B4-BE49-F238E27FC236}">
                <a16:creationId xmlns:a16="http://schemas.microsoft.com/office/drawing/2014/main" id="{E4FBBA8D-D46D-47AD-817E-6005BF9F14B2}"/>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spTree>
    <p:extLst>
      <p:ext uri="{BB962C8B-B14F-4D97-AF65-F5344CB8AC3E}">
        <p14:creationId xmlns:p14="http://schemas.microsoft.com/office/powerpoint/2010/main" val="2439981385"/>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lank Content Slide Dark">
    <p:bg>
      <p:bgPr>
        <a:solidFill>
          <a:schemeClr val="tx2"/>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147F389B-9D87-4E21-BBA9-CB5CEAC81B2D}"/>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dirty="0">
              <a:solidFill>
                <a:schemeClr val="bg2"/>
              </a:solidFill>
            </a:endParaRPr>
          </a:p>
        </p:txBody>
      </p:sp>
      <p:pic>
        <p:nvPicPr>
          <p:cNvPr id="8" name="Graphic 7">
            <a:extLst>
              <a:ext uri="{FF2B5EF4-FFF2-40B4-BE49-F238E27FC236}">
                <a16:creationId xmlns:a16="http://schemas.microsoft.com/office/drawing/2014/main" id="{9D14182D-645C-49AE-8C8D-EF8E6D9C81A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8627" y="6141953"/>
            <a:ext cx="1655377" cy="550509"/>
          </a:xfrm>
          <a:prstGeom prst="rect">
            <a:avLst/>
          </a:prstGeom>
        </p:spPr>
      </p:pic>
      <p:pic>
        <p:nvPicPr>
          <p:cNvPr id="5" name="Graphic 4">
            <a:extLst>
              <a:ext uri="{FF2B5EF4-FFF2-40B4-BE49-F238E27FC236}">
                <a16:creationId xmlns:a16="http://schemas.microsoft.com/office/drawing/2014/main" id="{EBBD6102-AD40-4F5C-85B6-571483693EA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F87D7BB4-10F1-402E-883C-362EA4CA831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142826984"/>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_Tech_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052DE3-B8A3-4745-A2F5-43A8E1B8B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11" name="Graphic 10">
            <a:extLst>
              <a:ext uri="{FF2B5EF4-FFF2-40B4-BE49-F238E27FC236}">
                <a16:creationId xmlns:a16="http://schemas.microsoft.com/office/drawing/2014/main" id="{04CBA6FB-E2EF-4643-9F7F-998611098AB7}"/>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9" name="Rectangle 8">
            <a:extLst>
              <a:ext uri="{FF2B5EF4-FFF2-40B4-BE49-F238E27FC236}">
                <a16:creationId xmlns:a16="http://schemas.microsoft.com/office/drawing/2014/main" id="{50BB2F2E-E170-4850-B3F8-823773C38506}"/>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321021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_Tech_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8C8EEA-7297-4201-9041-CD25B77BC95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048"/>
            <a:ext cx="12192000" cy="6851904"/>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7" name="Graphic 1">
            <a:extLst>
              <a:ext uri="{FF2B5EF4-FFF2-40B4-BE49-F238E27FC236}">
                <a16:creationId xmlns:a16="http://schemas.microsoft.com/office/drawing/2014/main" id="{2513797A-19A1-4EE5-A4D0-C1F5B8AC2184}"/>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11" name="Graphic 10">
            <a:extLst>
              <a:ext uri="{FF2B5EF4-FFF2-40B4-BE49-F238E27FC236}">
                <a16:creationId xmlns:a16="http://schemas.microsoft.com/office/drawing/2014/main" id="{9CBEC4EA-AACD-4E6F-B1A3-84D71F73C45C}"/>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9" name="Rectangle 8">
            <a:extLst>
              <a:ext uri="{FF2B5EF4-FFF2-40B4-BE49-F238E27FC236}">
                <a16:creationId xmlns:a16="http://schemas.microsoft.com/office/drawing/2014/main" id="{086CB479-1BDA-4B10-8884-047FC63DEE00}"/>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364458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_Tech_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CC6512-D5D2-49B7-939F-DCF928AEE3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7" name="Graphic 1">
            <a:extLst>
              <a:ext uri="{FF2B5EF4-FFF2-40B4-BE49-F238E27FC236}">
                <a16:creationId xmlns:a16="http://schemas.microsoft.com/office/drawing/2014/main" id="{664A9B93-8DFF-4521-B9CC-D39963A93EEA}"/>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11" name="Graphic 10">
            <a:extLst>
              <a:ext uri="{FF2B5EF4-FFF2-40B4-BE49-F238E27FC236}">
                <a16:creationId xmlns:a16="http://schemas.microsoft.com/office/drawing/2014/main" id="{96C31603-ABE6-48CD-81F2-EA89E58BEC88}"/>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9" name="Rectangle 8">
            <a:extLst>
              <a:ext uri="{FF2B5EF4-FFF2-40B4-BE49-F238E27FC236}">
                <a16:creationId xmlns:a16="http://schemas.microsoft.com/office/drawing/2014/main" id="{1F48068F-A88F-4900-9B81-4487EFEF0F47}"/>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158634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_Tech_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EA29B-F48F-42A3-873B-81D362B104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F73C4504-24EE-4886-9093-F48BA79FE0C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7884"/>
          <a:stretch/>
        </p:blipFill>
        <p:spPr>
          <a:xfrm>
            <a:off x="0" y="1"/>
            <a:ext cx="8688614" cy="6858000"/>
          </a:xfrm>
          <a:prstGeom prst="rect">
            <a:avLst/>
          </a:prstGeom>
        </p:spPr>
      </p:pic>
      <p:pic>
        <p:nvPicPr>
          <p:cNvPr id="7" name="Graphic 1">
            <a:extLst>
              <a:ext uri="{FF2B5EF4-FFF2-40B4-BE49-F238E27FC236}">
                <a16:creationId xmlns:a16="http://schemas.microsoft.com/office/drawing/2014/main" id="{703C9D24-CEC1-4EC4-8778-3CC662E3D5DE}"/>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880" y="920746"/>
            <a:ext cx="3460750" cy="1113584"/>
          </a:xfrm>
          <a:prstGeom prst="rect">
            <a:avLst/>
          </a:prstGeom>
        </p:spPr>
      </p:pic>
      <p:pic>
        <p:nvPicPr>
          <p:cNvPr id="11" name="Graphic 10">
            <a:extLst>
              <a:ext uri="{FF2B5EF4-FFF2-40B4-BE49-F238E27FC236}">
                <a16:creationId xmlns:a16="http://schemas.microsoft.com/office/drawing/2014/main" id="{737466A7-2528-4C05-8EA2-892B25E1FEB5}"/>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
        <p:nvSpPr>
          <p:cNvPr id="9" name="Rectangle 8">
            <a:extLst>
              <a:ext uri="{FF2B5EF4-FFF2-40B4-BE49-F238E27FC236}">
                <a16:creationId xmlns:a16="http://schemas.microsoft.com/office/drawing/2014/main" id="{5D317C2D-2F72-4911-BD77-4E8B1C8AE3DE}"/>
              </a:ext>
            </a:extLst>
          </p:cNvPr>
          <p:cNvSpPr/>
          <p:nvPr userDrawn="1"/>
        </p:nvSpPr>
        <p:spPr>
          <a:xfrm>
            <a:off x="9538366" y="6553318"/>
            <a:ext cx="2748456"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2022. All rights reserved.</a:t>
            </a:r>
          </a:p>
        </p:txBody>
      </p:sp>
    </p:spTree>
    <p:extLst>
      <p:ext uri="{BB962C8B-B14F-4D97-AF65-F5344CB8AC3E}">
        <p14:creationId xmlns:p14="http://schemas.microsoft.com/office/powerpoint/2010/main" val="42399175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030084"/>
      </p:ext>
    </p:extLst>
  </p:cSld>
  <p:clrMap bg1="lt1" tx1="dk1" bg2="lt2" tx2="dk2" accent1="accent1" accent2="accent2" accent3="accent3" accent4="accent4" accent5="accent5" accent6="accent6" hlink="hlink" folHlink="folHlink"/>
  <p:sldLayoutIdLst>
    <p:sldLayoutId id="2147483755" r:id="rId1"/>
    <p:sldLayoutId id="2147483774" r:id="rId2"/>
    <p:sldLayoutId id="2147483775" r:id="rId3"/>
    <p:sldLayoutId id="2147483776" r:id="rId4"/>
    <p:sldLayoutId id="2147483777" r:id="rId5"/>
    <p:sldLayoutId id="2147483753" r:id="rId6"/>
    <p:sldLayoutId id="2147483728" r:id="rId7"/>
    <p:sldLayoutId id="2147483735" r:id="rId8"/>
    <p:sldLayoutId id="2147483736" r:id="rId9"/>
    <p:sldLayoutId id="2147483739"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24" r:id="rId19"/>
    <p:sldLayoutId id="2147483702" r:id="rId20"/>
    <p:sldLayoutId id="2147483695" r:id="rId21"/>
    <p:sldLayoutId id="2147483696" r:id="rId22"/>
    <p:sldLayoutId id="2147483778" r:id="rId23"/>
    <p:sldLayoutId id="2147483779" r:id="rId24"/>
    <p:sldLayoutId id="2147483780" r:id="rId25"/>
    <p:sldLayoutId id="2147483781" r:id="rId26"/>
    <p:sldLayoutId id="2147483771" r:id="rId27"/>
    <p:sldLayoutId id="2147483765" r:id="rId28"/>
    <p:sldLayoutId id="2147483763" r:id="rId29"/>
    <p:sldLayoutId id="2147483766" r:id="rId30"/>
    <p:sldLayoutId id="2147483764" r:id="rId31"/>
    <p:sldLayoutId id="2147483767" r:id="rId32"/>
    <p:sldLayoutId id="2147483762" r:id="rId33"/>
    <p:sldLayoutId id="2147483768" r:id="rId34"/>
    <p:sldLayoutId id="2147483666" r:id="rId35"/>
    <p:sldLayoutId id="2147483668" r:id="rId36"/>
    <p:sldLayoutId id="2147483669" r:id="rId37"/>
    <p:sldLayoutId id="2147483727" r:id="rId38"/>
    <p:sldLayoutId id="2147483670" r:id="rId39"/>
    <p:sldLayoutId id="2147483673" r:id="rId40"/>
    <p:sldLayoutId id="2147483679" r:id="rId41"/>
    <p:sldLayoutId id="2147483723" r:id="rId42"/>
    <p:sldLayoutId id="2147483680" r:id="rId43"/>
    <p:sldLayoutId id="2147483675" r:id="rId44"/>
    <p:sldLayoutId id="2147483677" r:id="rId45"/>
    <p:sldLayoutId id="2147483697" r:id="rId46"/>
    <p:sldLayoutId id="2147483700" r:id="rId47"/>
    <p:sldLayoutId id="2147483698" r:id="rId48"/>
    <p:sldLayoutId id="2147483699" r:id="rId49"/>
    <p:sldLayoutId id="2147483701" r:id="rId50"/>
    <p:sldLayoutId id="2147483742" r:id="rId51"/>
    <p:sldLayoutId id="2147483743" r:id="rId52"/>
    <p:sldLayoutId id="2147483744" r:id="rId53"/>
    <p:sldLayoutId id="2147483773" r:id="rId54"/>
    <p:sldLayoutId id="2147483759" r:id="rId5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33.svg"/><Relationship Id="rId7" Type="http://schemas.openxmlformats.org/officeDocument/2006/relationships/image" Target="../media/image437.svg"/><Relationship Id="rId2" Type="http://schemas.openxmlformats.org/officeDocument/2006/relationships/image" Target="../media/image432.png"/><Relationship Id="rId1" Type="http://schemas.openxmlformats.org/officeDocument/2006/relationships/slideLayout" Target="../slideLayouts/slideLayout21.xml"/><Relationship Id="rId6" Type="http://schemas.openxmlformats.org/officeDocument/2006/relationships/image" Target="../media/image436.png"/><Relationship Id="rId5" Type="http://schemas.openxmlformats.org/officeDocument/2006/relationships/image" Target="../media/image435.svg"/><Relationship Id="rId4" Type="http://schemas.openxmlformats.org/officeDocument/2006/relationships/image" Target="../media/image4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440.svg"/><Relationship Id="rId2" Type="http://schemas.openxmlformats.org/officeDocument/2006/relationships/image" Target="../media/image439.png"/><Relationship Id="rId1" Type="http://schemas.openxmlformats.org/officeDocument/2006/relationships/slideLayout" Target="../slideLayouts/slideLayout55.xml"/><Relationship Id="rId5" Type="http://schemas.openxmlformats.org/officeDocument/2006/relationships/image" Target="../media/image442.svg"/><Relationship Id="rId4" Type="http://schemas.openxmlformats.org/officeDocument/2006/relationships/image" Target="../media/image441.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4.xml"/><Relationship Id="rId6" Type="http://schemas.openxmlformats.org/officeDocument/2006/relationships/image" Target="../media/image444.svg"/><Relationship Id="rId5" Type="http://schemas.openxmlformats.org/officeDocument/2006/relationships/image" Target="../media/image443.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2A23C2-BAEC-4676-BDA1-99AAD7DDFC7E}"/>
              </a:ext>
            </a:extLst>
          </p:cNvPr>
          <p:cNvSpPr txBox="1">
            <a:spLocks/>
          </p:cNvSpPr>
          <p:nvPr/>
        </p:nvSpPr>
        <p:spPr>
          <a:xfrm>
            <a:off x="838200" y="3881845"/>
            <a:ext cx="6249663" cy="690156"/>
          </a:xfrm>
          <a:prstGeom prst="rect">
            <a:avLst/>
          </a:prstGeom>
        </p:spPr>
        <p:txBody>
          <a:bodyPr>
            <a:normAutofit/>
          </a:bodyPr>
          <a:lstStyle>
            <a:lvl1pPr algn="l" defTabSz="914400" rtl="0" eaLnBrk="1" latinLnBrk="0" hangingPunct="1">
              <a:lnSpc>
                <a:spcPct val="90000"/>
              </a:lnSpc>
              <a:spcBef>
                <a:spcPct val="0"/>
              </a:spcBef>
              <a:buNone/>
              <a:defRPr sz="4000" b="1" kern="1200">
                <a:solidFill>
                  <a:schemeClr val="bg2"/>
                </a:solidFill>
                <a:latin typeface="Arial" panose="020B0604020202020204" pitchFamily="34" charset="0"/>
                <a:ea typeface="+mj-ea"/>
                <a:cs typeface="Arial" panose="020B0604020202020204" pitchFamily="34" charset="0"/>
              </a:defRPr>
            </a:lvl1pPr>
          </a:lstStyle>
          <a:p>
            <a:r>
              <a:rPr lang="en-US" sz="3800" dirty="0"/>
              <a:t>Division 7A</a:t>
            </a:r>
          </a:p>
        </p:txBody>
      </p:sp>
      <p:sp>
        <p:nvSpPr>
          <p:cNvPr id="10" name="Title 1">
            <a:extLst>
              <a:ext uri="{FF2B5EF4-FFF2-40B4-BE49-F238E27FC236}">
                <a16:creationId xmlns:a16="http://schemas.microsoft.com/office/drawing/2014/main" id="{3CA4187D-5028-44CF-9175-0B3A0B027E25}"/>
              </a:ext>
            </a:extLst>
          </p:cNvPr>
          <p:cNvSpPr txBox="1">
            <a:spLocks/>
          </p:cNvSpPr>
          <p:nvPr/>
        </p:nvSpPr>
        <p:spPr>
          <a:xfrm>
            <a:off x="838199" y="5766315"/>
            <a:ext cx="6249663" cy="690156"/>
          </a:xfrm>
          <a:prstGeom prst="rect">
            <a:avLst/>
          </a:prstGeom>
        </p:spPr>
        <p:txBody>
          <a:bodyPr>
            <a:normAutofit/>
          </a:bodyPr>
          <a:lstStyle>
            <a:lvl1pPr algn="l" defTabSz="914400" rtl="0" eaLnBrk="1" latinLnBrk="0" hangingPunct="1">
              <a:lnSpc>
                <a:spcPct val="90000"/>
              </a:lnSpc>
              <a:spcBef>
                <a:spcPct val="0"/>
              </a:spcBef>
              <a:buNone/>
              <a:defRPr sz="4000" b="1" kern="1200">
                <a:solidFill>
                  <a:schemeClr val="bg2"/>
                </a:solidFill>
                <a:latin typeface="Arial" panose="020B0604020202020204" pitchFamily="34" charset="0"/>
                <a:ea typeface="+mj-ea"/>
                <a:cs typeface="Arial" panose="020B0604020202020204" pitchFamily="34" charset="0"/>
              </a:defRPr>
            </a:lvl1pPr>
          </a:lstStyle>
          <a:p>
            <a:r>
              <a:rPr lang="en-US" sz="1400" dirty="0"/>
              <a:t>17 May 2023</a:t>
            </a:r>
            <a:endParaRPr lang="en-AU" sz="1400" b="0" dirty="0"/>
          </a:p>
        </p:txBody>
      </p:sp>
    </p:spTree>
    <p:extLst>
      <p:ext uri="{BB962C8B-B14F-4D97-AF65-F5344CB8AC3E}">
        <p14:creationId xmlns:p14="http://schemas.microsoft.com/office/powerpoint/2010/main" val="70461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a:extLst>
              <a:ext uri="{FF2B5EF4-FFF2-40B4-BE49-F238E27FC236}">
                <a16:creationId xmlns:a16="http://schemas.microsoft.com/office/drawing/2014/main" id="{A2F2CBF3-54C2-4D95-9D57-59B83D92C48D}"/>
              </a:ext>
            </a:extLst>
          </p:cNvPr>
          <p:cNvSpPr txBox="1">
            <a:spLocks/>
          </p:cNvSpPr>
          <p:nvPr/>
        </p:nvSpPr>
        <p:spPr>
          <a:xfrm>
            <a:off x="6450742" y="1204643"/>
            <a:ext cx="4962325" cy="4050403"/>
          </a:xfr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latin typeface="Arial" panose="020B0604020202020204" pitchFamily="34" charset="0"/>
                <a:cs typeface="Arial" panose="020B0604020202020204" pitchFamily="34" charset="0"/>
              </a:rPr>
              <a:t>Introduction – Alex</a:t>
            </a:r>
          </a:p>
          <a:p>
            <a:pPr marL="0" indent="0">
              <a:lnSpc>
                <a:spcPct val="100000"/>
              </a:lnSpc>
              <a:buNone/>
            </a:pPr>
            <a:endParaRPr lang="en-US" sz="2000" dirty="0"/>
          </a:p>
          <a:p>
            <a:pPr marL="0" indent="0">
              <a:lnSpc>
                <a:spcPct val="100000"/>
              </a:lnSpc>
              <a:buNone/>
            </a:pPr>
            <a:r>
              <a:rPr lang="en-US" sz="2000" dirty="0"/>
              <a:t>Status of Reforms – Jordan</a:t>
            </a:r>
          </a:p>
          <a:p>
            <a:pPr marL="0" indent="0" fontAlgn="base">
              <a:lnSpc>
                <a:spcPct val="100000"/>
              </a:lnSpc>
              <a:buNone/>
            </a:pPr>
            <a:endParaRPr lang="en-US" sz="2000" dirty="0"/>
          </a:p>
          <a:p>
            <a:pPr marL="0" indent="0" fontAlgn="base">
              <a:lnSpc>
                <a:spcPct val="100000"/>
              </a:lnSpc>
              <a:buNone/>
            </a:pPr>
            <a:r>
              <a:rPr lang="en-US" sz="2000" dirty="0"/>
              <a:t>Technical Matters – Alex &amp; Stef</a:t>
            </a:r>
          </a:p>
          <a:p>
            <a:pPr marL="0" indent="0" fontAlgn="base">
              <a:buNone/>
            </a:pPr>
            <a:endParaRPr lang="en-AU" sz="1050" b="1" dirty="0"/>
          </a:p>
          <a:p>
            <a:pPr marL="0" indent="0" fontAlgn="base">
              <a:buNone/>
            </a:pPr>
            <a:endParaRPr lang="en-US" sz="1050" b="1" dirty="0"/>
          </a:p>
        </p:txBody>
      </p:sp>
      <p:pic>
        <p:nvPicPr>
          <p:cNvPr id="5" name="Graphic 4">
            <a:extLst>
              <a:ext uri="{FF2B5EF4-FFF2-40B4-BE49-F238E27FC236}">
                <a16:creationId xmlns:a16="http://schemas.microsoft.com/office/drawing/2014/main" id="{FAA12797-68DC-411F-8F30-09C948827501}"/>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30807" t="-317538" b="-1"/>
          <a:stretch/>
        </p:blipFill>
        <p:spPr>
          <a:xfrm rot="5400000">
            <a:off x="4082745" y="3217898"/>
            <a:ext cx="4339305" cy="312795"/>
          </a:xfrm>
          <a:prstGeom prst="rect">
            <a:avLst/>
          </a:prstGeom>
        </p:spPr>
      </p:pic>
      <p:pic>
        <p:nvPicPr>
          <p:cNvPr id="4" name="Graphic 3">
            <a:extLst>
              <a:ext uri="{FF2B5EF4-FFF2-40B4-BE49-F238E27FC236}">
                <a16:creationId xmlns:a16="http://schemas.microsoft.com/office/drawing/2014/main" id="{F0A2EC10-A77D-48C8-9DEA-D50C8E2169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31598">
            <a:off x="2568250" y="2767077"/>
            <a:ext cx="2727375" cy="950992"/>
          </a:xfrm>
          <a:prstGeom prst="rect">
            <a:avLst/>
          </a:prstGeom>
        </p:spPr>
      </p:pic>
      <p:pic>
        <p:nvPicPr>
          <p:cNvPr id="6" name="Graphic 5">
            <a:extLst>
              <a:ext uri="{FF2B5EF4-FFF2-40B4-BE49-F238E27FC236}">
                <a16:creationId xmlns:a16="http://schemas.microsoft.com/office/drawing/2014/main" id="{29B40EC2-6029-4104-84A5-C89CA74549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437806">
            <a:off x="2386976" y="3642146"/>
            <a:ext cx="3126033" cy="193745"/>
          </a:xfrm>
          <a:prstGeom prst="rect">
            <a:avLst/>
          </a:prstGeom>
        </p:spPr>
      </p:pic>
    </p:spTree>
    <p:extLst>
      <p:ext uri="{BB962C8B-B14F-4D97-AF65-F5344CB8AC3E}">
        <p14:creationId xmlns:p14="http://schemas.microsoft.com/office/powerpoint/2010/main" val="2883847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4C6A-9D8C-48A4-8177-8ED7FF713074}"/>
              </a:ext>
            </a:extLst>
          </p:cNvPr>
          <p:cNvSpPr>
            <a:spLocks noGrp="1"/>
          </p:cNvSpPr>
          <p:nvPr>
            <p:ph type="title"/>
          </p:nvPr>
        </p:nvSpPr>
        <p:spPr/>
        <p:txBody>
          <a:bodyPr/>
          <a:lstStyle/>
          <a:p>
            <a:r>
              <a:rPr lang="en-US" dirty="0"/>
              <a:t>What is Div. 7A?</a:t>
            </a:r>
            <a:endParaRPr lang="en-AU" dirty="0"/>
          </a:p>
        </p:txBody>
      </p:sp>
      <p:sp>
        <p:nvSpPr>
          <p:cNvPr id="3" name="Content Placeholder 2">
            <a:extLst>
              <a:ext uri="{FF2B5EF4-FFF2-40B4-BE49-F238E27FC236}">
                <a16:creationId xmlns:a16="http://schemas.microsoft.com/office/drawing/2014/main" id="{859FF734-32DE-46C9-93BE-DCB70B37DBC6}"/>
              </a:ext>
            </a:extLst>
          </p:cNvPr>
          <p:cNvSpPr>
            <a:spLocks noGrp="1"/>
          </p:cNvSpPr>
          <p:nvPr>
            <p:ph idx="1"/>
          </p:nvPr>
        </p:nvSpPr>
        <p:spPr/>
        <p:txBody>
          <a:bodyPr numCol="1">
            <a:normAutofit/>
          </a:bodyPr>
          <a:lstStyle/>
          <a:p>
            <a:pPr>
              <a:lnSpc>
                <a:spcPct val="100000"/>
              </a:lnSpc>
              <a:spcBef>
                <a:spcPts val="0"/>
              </a:spcBef>
            </a:pPr>
            <a:r>
              <a:rPr lang="en-AU" sz="2000" dirty="0"/>
              <a:t>Division 7A is part of the Income Tax Assessment Act 1936 and is an anti-avoidance measure intended to prevent profits or assets being provided to shareholders or their associates tax free.</a:t>
            </a:r>
          </a:p>
          <a:p>
            <a:pPr marL="0" indent="0">
              <a:lnSpc>
                <a:spcPct val="100000"/>
              </a:lnSpc>
              <a:spcBef>
                <a:spcPts val="0"/>
              </a:spcBef>
              <a:buNone/>
            </a:pPr>
            <a:endParaRPr lang="en-AU" sz="2000" dirty="0"/>
          </a:p>
          <a:p>
            <a:r>
              <a:rPr lang="en-AU" sz="2000" dirty="0"/>
              <a:t>It is one of the most complex and challenging areas of Australian tax legislation. With the promise of reform being constantly deferred, tax practitioners continue to be faced with provisions that are difficult to navigate.</a:t>
            </a:r>
          </a:p>
          <a:p>
            <a:pPr marL="0" indent="0">
              <a:buNone/>
            </a:pPr>
            <a:endParaRPr lang="en-AU" sz="2000" dirty="0"/>
          </a:p>
          <a:p>
            <a:r>
              <a:rPr lang="en-US" sz="2000" dirty="0">
                <a:effectLst/>
                <a:latin typeface="Arial" panose="020B0604020202020204" pitchFamily="34" charset="0"/>
                <a:ea typeface="Calibri" panose="020F0502020204030204" pitchFamily="34" charset="0"/>
                <a:cs typeface="Times New Roman" panose="02020603050405020304" pitchFamily="18" charset="0"/>
              </a:rPr>
              <a:t>It can apply to amounts paid, lent, forgiven, or the provision of assets for use made by a private company to a shareholder or associates. </a:t>
            </a:r>
            <a:endParaRPr lang="en-AU" sz="2000" dirty="0"/>
          </a:p>
          <a:p>
            <a:pPr marL="0" indent="0">
              <a:buNone/>
            </a:pPr>
            <a:endParaRPr lang="en-AU" sz="2000" dirty="0"/>
          </a:p>
          <a:p>
            <a:pPr marL="0" indent="0">
              <a:buNone/>
            </a:pPr>
            <a:endParaRPr lang="en-AU" dirty="0"/>
          </a:p>
          <a:p>
            <a:pPr marL="0" indent="0">
              <a:buNone/>
            </a:pPr>
            <a:endParaRPr lang="en-US" dirty="0"/>
          </a:p>
          <a:p>
            <a:pPr lvl="2">
              <a:buFont typeface="Wingdings" panose="05000000000000000000" pitchFamily="2" charset="2"/>
              <a:buChar char="Ø"/>
            </a:pPr>
            <a:endParaRPr lang="en-AU" dirty="0"/>
          </a:p>
        </p:txBody>
      </p:sp>
    </p:spTree>
    <p:extLst>
      <p:ext uri="{BB962C8B-B14F-4D97-AF65-F5344CB8AC3E}">
        <p14:creationId xmlns:p14="http://schemas.microsoft.com/office/powerpoint/2010/main" val="165481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4C6A-9D8C-48A4-8177-8ED7FF713074}"/>
              </a:ext>
            </a:extLst>
          </p:cNvPr>
          <p:cNvSpPr>
            <a:spLocks noGrp="1"/>
          </p:cNvSpPr>
          <p:nvPr>
            <p:ph type="title"/>
          </p:nvPr>
        </p:nvSpPr>
        <p:spPr/>
        <p:txBody>
          <a:bodyPr>
            <a:normAutofit/>
          </a:bodyPr>
          <a:lstStyle/>
          <a:p>
            <a:r>
              <a:rPr lang="en-US" dirty="0"/>
              <a:t>Status of Reforms: </a:t>
            </a:r>
            <a:r>
              <a:rPr lang="en-US" sz="2700" dirty="0"/>
              <a:t>Complying Loan Terms</a:t>
            </a:r>
            <a:endParaRPr lang="en-AU" dirty="0"/>
          </a:p>
        </p:txBody>
      </p:sp>
      <p:sp>
        <p:nvSpPr>
          <p:cNvPr id="3" name="Content Placeholder 2">
            <a:extLst>
              <a:ext uri="{FF2B5EF4-FFF2-40B4-BE49-F238E27FC236}">
                <a16:creationId xmlns:a16="http://schemas.microsoft.com/office/drawing/2014/main" id="{859FF734-32DE-46C9-93BE-DCB70B37DBC6}"/>
              </a:ext>
            </a:extLst>
          </p:cNvPr>
          <p:cNvSpPr>
            <a:spLocks noGrp="1"/>
          </p:cNvSpPr>
          <p:nvPr>
            <p:ph idx="1"/>
          </p:nvPr>
        </p:nvSpPr>
        <p:spPr>
          <a:xfrm>
            <a:off x="628650" y="1825625"/>
            <a:ext cx="3756063" cy="3781622"/>
          </a:xfrm>
        </p:spPr>
        <p:txBody>
          <a:bodyPr>
            <a:normAutofit/>
          </a:bodyPr>
          <a:lstStyle/>
          <a:p>
            <a:pPr marL="0" indent="0">
              <a:buNone/>
            </a:pPr>
            <a:r>
              <a:rPr lang="en-US" sz="2000" b="1" dirty="0"/>
              <a:t>Current law – s 109N</a:t>
            </a:r>
          </a:p>
          <a:p>
            <a:pPr marL="0" indent="0">
              <a:buNone/>
            </a:pPr>
            <a:endParaRPr lang="en-US" sz="2000" b="1" dirty="0"/>
          </a:p>
          <a:p>
            <a:r>
              <a:rPr lang="en-US" sz="2000" dirty="0"/>
              <a:t>Unsecured loan</a:t>
            </a:r>
          </a:p>
          <a:p>
            <a:pPr lvl="1">
              <a:buFont typeface="Courier New" panose="02070309020205020404" pitchFamily="49" charset="0"/>
              <a:buChar char="o"/>
            </a:pPr>
            <a:r>
              <a:rPr lang="en-US" sz="1800" dirty="0"/>
              <a:t>7 year annual principal + interest (benchmark rate).</a:t>
            </a:r>
          </a:p>
          <a:p>
            <a:pPr marL="457200" lvl="1" indent="0">
              <a:buNone/>
            </a:pPr>
            <a:endParaRPr lang="en-US" sz="1800" dirty="0"/>
          </a:p>
          <a:p>
            <a:r>
              <a:rPr lang="en-AU" sz="2000" dirty="0"/>
              <a:t>Secured loan</a:t>
            </a:r>
          </a:p>
          <a:p>
            <a:pPr lvl="1">
              <a:buFont typeface="Courier New" panose="02070309020205020404" pitchFamily="49" charset="0"/>
              <a:buChar char="o"/>
            </a:pPr>
            <a:r>
              <a:rPr lang="en-AU" sz="1800" dirty="0"/>
              <a:t>25 year annual principal + interest (benchmark rate).</a:t>
            </a:r>
          </a:p>
          <a:p>
            <a:pPr marL="457200" lvl="1" indent="0">
              <a:buNone/>
            </a:pPr>
            <a:endParaRPr lang="en-AU" sz="1800" dirty="0"/>
          </a:p>
        </p:txBody>
      </p:sp>
      <p:sp>
        <p:nvSpPr>
          <p:cNvPr id="5" name="TextBox 4">
            <a:extLst>
              <a:ext uri="{FF2B5EF4-FFF2-40B4-BE49-F238E27FC236}">
                <a16:creationId xmlns:a16="http://schemas.microsoft.com/office/drawing/2014/main" id="{0480E057-BF3D-4FA9-B2F6-376CA5F55DF8}"/>
              </a:ext>
            </a:extLst>
          </p:cNvPr>
          <p:cNvSpPr txBox="1"/>
          <p:nvPr/>
        </p:nvSpPr>
        <p:spPr>
          <a:xfrm>
            <a:off x="4303634" y="1869776"/>
            <a:ext cx="3756063" cy="3693319"/>
          </a:xfrm>
          <a:prstGeom prst="rect">
            <a:avLst/>
          </a:prstGeom>
          <a:noFill/>
        </p:spPr>
        <p:txBody>
          <a:bodyPr wrap="square">
            <a:spAutoFit/>
          </a:bodyPr>
          <a:lstStyle/>
          <a:p>
            <a:pPr marL="0" indent="0">
              <a:buNone/>
            </a:pPr>
            <a:r>
              <a:rPr lang="en-AU" sz="2000" b="1" dirty="0"/>
              <a:t>Board of Taxation (BOT) Report 2014 </a:t>
            </a:r>
          </a:p>
          <a:p>
            <a:pPr marL="0" indent="0">
              <a:buNone/>
            </a:pPr>
            <a:endParaRPr lang="en-AU" sz="2000" b="1" dirty="0"/>
          </a:p>
          <a:p>
            <a:pPr marL="342900" indent="-342900">
              <a:buFont typeface="Arial" panose="020B0604020202020204" pitchFamily="34" charset="0"/>
              <a:buChar char="•"/>
            </a:pPr>
            <a:r>
              <a:rPr lang="en-AU" sz="2000" dirty="0"/>
              <a:t>Unsecured Rule 78 loan </a:t>
            </a:r>
          </a:p>
          <a:p>
            <a:endParaRPr lang="en-AU" sz="2000" dirty="0"/>
          </a:p>
          <a:p>
            <a:pPr marL="342900" indent="-342900">
              <a:buFont typeface="Arial" panose="020B0604020202020204" pitchFamily="34" charset="0"/>
              <a:buChar char="•"/>
            </a:pPr>
            <a:r>
              <a:rPr lang="en-AU" sz="2000" dirty="0"/>
              <a:t>Business income election</a:t>
            </a:r>
          </a:p>
          <a:p>
            <a:endParaRPr lang="en-AU" sz="2000" dirty="0"/>
          </a:p>
          <a:p>
            <a:pPr marL="342900" indent="-342900">
              <a:buFont typeface="Arial" panose="020B0604020202020204" pitchFamily="34" charset="0"/>
              <a:buChar char="•"/>
            </a:pPr>
            <a:r>
              <a:rPr lang="en-AU" sz="2000" dirty="0"/>
              <a:t>Unsecured at call interest only (RBA Rate)</a:t>
            </a:r>
          </a:p>
          <a:p>
            <a:pPr marL="800100" lvl="1" indent="-342900">
              <a:buFont typeface="Courier New" panose="02070309020205020404" pitchFamily="49" charset="0"/>
              <a:buChar char="o"/>
            </a:pPr>
            <a:r>
              <a:rPr lang="en-AU" dirty="0"/>
              <a:t>No progressive repayments of principal</a:t>
            </a:r>
          </a:p>
          <a:p>
            <a:pPr marL="800100" lvl="1" indent="-342900">
              <a:buFont typeface="Courier New" panose="02070309020205020404" pitchFamily="49" charset="0"/>
              <a:buChar char="o"/>
            </a:pPr>
            <a:r>
              <a:rPr lang="en-AU" dirty="0"/>
              <a:t>Reborrowing permitted</a:t>
            </a:r>
          </a:p>
        </p:txBody>
      </p:sp>
      <p:sp>
        <p:nvSpPr>
          <p:cNvPr id="6" name="Content Placeholder 2">
            <a:extLst>
              <a:ext uri="{FF2B5EF4-FFF2-40B4-BE49-F238E27FC236}">
                <a16:creationId xmlns:a16="http://schemas.microsoft.com/office/drawing/2014/main" id="{A5CC0E0F-0E63-4699-B711-E1F555E2D65A}"/>
              </a:ext>
            </a:extLst>
          </p:cNvPr>
          <p:cNvSpPr txBox="1">
            <a:spLocks/>
          </p:cNvSpPr>
          <p:nvPr/>
        </p:nvSpPr>
        <p:spPr>
          <a:xfrm>
            <a:off x="7969669" y="1825625"/>
            <a:ext cx="3756062" cy="37816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000" b="1" dirty="0"/>
              <a:t>Treasury Paper 2018</a:t>
            </a:r>
          </a:p>
          <a:p>
            <a:r>
              <a:rPr lang="en-AU" sz="2000" dirty="0"/>
              <a:t>10 year annual principal + Interest (RBA Rate)</a:t>
            </a:r>
          </a:p>
        </p:txBody>
      </p:sp>
    </p:spTree>
    <p:extLst>
      <p:ext uri="{BB962C8B-B14F-4D97-AF65-F5344CB8AC3E}">
        <p14:creationId xmlns:p14="http://schemas.microsoft.com/office/powerpoint/2010/main" val="321264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4C6A-9D8C-48A4-8177-8ED7FF713074}"/>
              </a:ext>
            </a:extLst>
          </p:cNvPr>
          <p:cNvSpPr>
            <a:spLocks noGrp="1"/>
          </p:cNvSpPr>
          <p:nvPr>
            <p:ph type="title"/>
          </p:nvPr>
        </p:nvSpPr>
        <p:spPr/>
        <p:txBody>
          <a:bodyPr>
            <a:normAutofit/>
          </a:bodyPr>
          <a:lstStyle/>
          <a:p>
            <a:r>
              <a:rPr lang="en-US" dirty="0"/>
              <a:t>Status of Reforms: </a:t>
            </a:r>
            <a:r>
              <a:rPr lang="en-US" sz="2700" dirty="0"/>
              <a:t>Loans and Unpaid Present Entitlements (UPEs)</a:t>
            </a:r>
            <a:endParaRPr lang="en-AU" dirty="0"/>
          </a:p>
        </p:txBody>
      </p:sp>
      <p:sp>
        <p:nvSpPr>
          <p:cNvPr id="5" name="TextBox 4">
            <a:extLst>
              <a:ext uri="{FF2B5EF4-FFF2-40B4-BE49-F238E27FC236}">
                <a16:creationId xmlns:a16="http://schemas.microsoft.com/office/drawing/2014/main" id="{0480E057-BF3D-4FA9-B2F6-376CA5F55DF8}"/>
              </a:ext>
            </a:extLst>
          </p:cNvPr>
          <p:cNvSpPr txBox="1"/>
          <p:nvPr/>
        </p:nvSpPr>
        <p:spPr>
          <a:xfrm>
            <a:off x="628650" y="1825625"/>
            <a:ext cx="5467350" cy="3477875"/>
          </a:xfrm>
          <a:prstGeom prst="rect">
            <a:avLst/>
          </a:prstGeom>
          <a:noFill/>
        </p:spPr>
        <p:txBody>
          <a:bodyPr wrap="square">
            <a:spAutoFit/>
          </a:bodyPr>
          <a:lstStyle/>
          <a:p>
            <a:pPr marL="0" indent="0">
              <a:buNone/>
            </a:pPr>
            <a:r>
              <a:rPr lang="en-AU" sz="2000" b="1" dirty="0"/>
              <a:t>Board of Taxation (BOT) Report 2014 </a:t>
            </a:r>
          </a:p>
          <a:p>
            <a:pPr marL="0" indent="0">
              <a:buNone/>
            </a:pPr>
            <a:endParaRPr lang="en-AU" sz="2000" b="1" dirty="0"/>
          </a:p>
          <a:p>
            <a:pPr marL="342900" indent="-342900">
              <a:buFont typeface="Arial" panose="020B0604020202020204" pitchFamily="34" charset="0"/>
              <a:buChar char="•"/>
            </a:pPr>
            <a:r>
              <a:rPr lang="en-AU" sz="2000" dirty="0"/>
              <a:t>Current loans and post-2009 UPEs transitioned (extended term)</a:t>
            </a:r>
          </a:p>
          <a:p>
            <a:endParaRPr lang="en-AU" sz="2000" dirty="0"/>
          </a:p>
          <a:p>
            <a:pPr marL="342900" indent="-342900">
              <a:buFont typeface="Arial" panose="020B0604020202020204" pitchFamily="34" charset="0"/>
              <a:buChar char="•"/>
            </a:pPr>
            <a:r>
              <a:rPr lang="en-AU" sz="2000" dirty="0"/>
              <a:t>Pre-1997 loans transitioned</a:t>
            </a:r>
          </a:p>
          <a:p>
            <a:endParaRPr lang="en-AU" sz="2000" dirty="0"/>
          </a:p>
          <a:p>
            <a:pPr marL="342900" indent="-342900">
              <a:buFont typeface="Arial" panose="020B0604020202020204" pitchFamily="34" charset="0"/>
              <a:buChar char="•"/>
            </a:pPr>
            <a:r>
              <a:rPr lang="en-AU" sz="2000" dirty="0"/>
              <a:t>Pre-2009 UPEs transitioned</a:t>
            </a:r>
          </a:p>
          <a:p>
            <a:endParaRPr lang="en-AU" sz="2000" dirty="0"/>
          </a:p>
          <a:p>
            <a:pPr marL="342900" indent="-342900">
              <a:buFont typeface="Arial" panose="020B0604020202020204" pitchFamily="34" charset="0"/>
              <a:buChar char="•"/>
            </a:pPr>
            <a:r>
              <a:rPr lang="en-AU" sz="2000" dirty="0"/>
              <a:t>Secured 25 year loans grandfathered.</a:t>
            </a:r>
          </a:p>
          <a:p>
            <a:endParaRPr lang="en-AU" sz="2000" dirty="0"/>
          </a:p>
        </p:txBody>
      </p:sp>
      <p:sp>
        <p:nvSpPr>
          <p:cNvPr id="6" name="Content Placeholder 2">
            <a:extLst>
              <a:ext uri="{FF2B5EF4-FFF2-40B4-BE49-F238E27FC236}">
                <a16:creationId xmlns:a16="http://schemas.microsoft.com/office/drawing/2014/main" id="{A5CC0E0F-0E63-4699-B711-E1F555E2D65A}"/>
              </a:ext>
            </a:extLst>
          </p:cNvPr>
          <p:cNvSpPr txBox="1">
            <a:spLocks/>
          </p:cNvSpPr>
          <p:nvPr/>
        </p:nvSpPr>
        <p:spPr>
          <a:xfrm>
            <a:off x="6096000" y="1825625"/>
            <a:ext cx="5629731" cy="37816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000" b="1" dirty="0"/>
              <a:t>Treasury Paper 2018</a:t>
            </a:r>
          </a:p>
          <a:p>
            <a:r>
              <a:rPr lang="en-AU" sz="2000" dirty="0"/>
              <a:t>Current Loans and UPEs Pre1997 Loan transitioned (same terms)</a:t>
            </a:r>
          </a:p>
          <a:p>
            <a:r>
              <a:rPr lang="en-AU" sz="2000" dirty="0"/>
              <a:t>Pre 2009 UPE – still consulting on this</a:t>
            </a:r>
          </a:p>
          <a:p>
            <a:r>
              <a:rPr lang="en-AU" sz="2000" dirty="0"/>
              <a:t>Secured 27 year Loan transitioned in 2 years</a:t>
            </a:r>
          </a:p>
          <a:p>
            <a:r>
              <a:rPr lang="en-AU" sz="2000" dirty="0"/>
              <a:t>No business income election</a:t>
            </a:r>
          </a:p>
        </p:txBody>
      </p:sp>
    </p:spTree>
    <p:extLst>
      <p:ext uri="{BB962C8B-B14F-4D97-AF65-F5344CB8AC3E}">
        <p14:creationId xmlns:p14="http://schemas.microsoft.com/office/powerpoint/2010/main" val="1438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4C6A-9D8C-48A4-8177-8ED7FF713074}"/>
              </a:ext>
            </a:extLst>
          </p:cNvPr>
          <p:cNvSpPr>
            <a:spLocks noGrp="1"/>
          </p:cNvSpPr>
          <p:nvPr>
            <p:ph type="title"/>
          </p:nvPr>
        </p:nvSpPr>
        <p:spPr/>
        <p:txBody>
          <a:bodyPr>
            <a:normAutofit/>
          </a:bodyPr>
          <a:lstStyle/>
          <a:p>
            <a:r>
              <a:rPr lang="en-US" dirty="0"/>
              <a:t>Status of Reforms: </a:t>
            </a:r>
            <a:r>
              <a:rPr lang="en-US" sz="2700" dirty="0"/>
              <a:t>Safe </a:t>
            </a:r>
            <a:r>
              <a:rPr lang="en-AU" sz="2700" dirty="0"/>
              <a:t>harbour</a:t>
            </a:r>
            <a:r>
              <a:rPr lang="en-US" sz="2700" dirty="0"/>
              <a:t> valuation methodologies</a:t>
            </a:r>
            <a:endParaRPr lang="en-AU" dirty="0"/>
          </a:p>
        </p:txBody>
      </p:sp>
      <p:sp>
        <p:nvSpPr>
          <p:cNvPr id="3" name="Content Placeholder 2">
            <a:extLst>
              <a:ext uri="{FF2B5EF4-FFF2-40B4-BE49-F238E27FC236}">
                <a16:creationId xmlns:a16="http://schemas.microsoft.com/office/drawing/2014/main" id="{859FF734-32DE-46C9-93BE-DCB70B37DBC6}"/>
              </a:ext>
            </a:extLst>
          </p:cNvPr>
          <p:cNvSpPr>
            <a:spLocks noGrp="1"/>
          </p:cNvSpPr>
          <p:nvPr>
            <p:ph idx="1"/>
          </p:nvPr>
        </p:nvSpPr>
        <p:spPr>
          <a:xfrm>
            <a:off x="628650" y="1825625"/>
            <a:ext cx="3756063" cy="3781622"/>
          </a:xfrm>
        </p:spPr>
        <p:txBody>
          <a:bodyPr>
            <a:normAutofit/>
          </a:bodyPr>
          <a:lstStyle/>
          <a:p>
            <a:pPr marL="0" indent="0">
              <a:buNone/>
            </a:pPr>
            <a:r>
              <a:rPr lang="en-US" sz="2000" b="1" dirty="0"/>
              <a:t>Current law – s 109CA</a:t>
            </a:r>
          </a:p>
          <a:p>
            <a:pPr marL="0" indent="0">
              <a:buNone/>
            </a:pPr>
            <a:endParaRPr lang="en-US" sz="1800" b="1" dirty="0"/>
          </a:p>
          <a:p>
            <a:r>
              <a:rPr lang="en-AU" sz="1800" dirty="0"/>
              <a:t>Use of assets = market value payment or deemed dividend since 1 July 2009.</a:t>
            </a:r>
          </a:p>
          <a:p>
            <a:pPr marL="0" indent="0">
              <a:buNone/>
            </a:pPr>
            <a:endParaRPr lang="en-AU" sz="1800" dirty="0"/>
          </a:p>
          <a:p>
            <a:r>
              <a:rPr lang="en-AU" sz="1800" dirty="0"/>
              <a:t>No certainty around the valuation methods.</a:t>
            </a:r>
          </a:p>
          <a:p>
            <a:pPr marL="457200" lvl="1" indent="0">
              <a:buNone/>
            </a:pPr>
            <a:endParaRPr lang="en-AU" sz="1800" dirty="0"/>
          </a:p>
        </p:txBody>
      </p:sp>
      <p:sp>
        <p:nvSpPr>
          <p:cNvPr id="5" name="TextBox 4">
            <a:extLst>
              <a:ext uri="{FF2B5EF4-FFF2-40B4-BE49-F238E27FC236}">
                <a16:creationId xmlns:a16="http://schemas.microsoft.com/office/drawing/2014/main" id="{0480E057-BF3D-4FA9-B2F6-376CA5F55DF8}"/>
              </a:ext>
            </a:extLst>
          </p:cNvPr>
          <p:cNvSpPr txBox="1"/>
          <p:nvPr/>
        </p:nvSpPr>
        <p:spPr>
          <a:xfrm>
            <a:off x="4303634" y="1869776"/>
            <a:ext cx="3756063" cy="3200876"/>
          </a:xfrm>
          <a:prstGeom prst="rect">
            <a:avLst/>
          </a:prstGeom>
          <a:noFill/>
        </p:spPr>
        <p:txBody>
          <a:bodyPr wrap="square">
            <a:spAutoFit/>
          </a:bodyPr>
          <a:lstStyle/>
          <a:p>
            <a:pPr marL="0" indent="0">
              <a:buNone/>
            </a:pPr>
            <a:r>
              <a:rPr lang="en-AU" sz="2000" b="1" dirty="0"/>
              <a:t>Board of Taxation (BOT) Report 2014 </a:t>
            </a:r>
          </a:p>
          <a:p>
            <a:pPr marL="0" indent="0">
              <a:buNone/>
            </a:pPr>
            <a:endParaRPr lang="en-AU" b="1" dirty="0"/>
          </a:p>
          <a:p>
            <a:pPr marL="342900" indent="-342900">
              <a:buFont typeface="Arial" panose="020B0604020202020204" pitchFamily="34" charset="0"/>
              <a:buChar char="•"/>
            </a:pPr>
            <a:r>
              <a:rPr lang="en-AU" dirty="0"/>
              <a:t>Retain current rules – deductibility and FBT exemption.</a:t>
            </a:r>
          </a:p>
          <a:p>
            <a:pPr marL="342900" indent="-342900">
              <a:buFont typeface="Arial" panose="020B0604020202020204" pitchFamily="34" charset="0"/>
              <a:buChar char="•"/>
            </a:pPr>
            <a:r>
              <a:rPr lang="en-AU" dirty="0"/>
              <a:t>Safe harbour comparative transaction.</a:t>
            </a:r>
          </a:p>
          <a:p>
            <a:pPr marL="800100" lvl="1" indent="-342900">
              <a:buFont typeface="Courier New" panose="02070309020205020404" pitchFamily="49" charset="0"/>
              <a:buChar char="o"/>
            </a:pPr>
            <a:r>
              <a:rPr lang="en-AU" dirty="0"/>
              <a:t>Distinguishes between depreciating and appreciating assets</a:t>
            </a:r>
          </a:p>
        </p:txBody>
      </p:sp>
      <p:sp>
        <p:nvSpPr>
          <p:cNvPr id="6" name="Content Placeholder 2">
            <a:extLst>
              <a:ext uri="{FF2B5EF4-FFF2-40B4-BE49-F238E27FC236}">
                <a16:creationId xmlns:a16="http://schemas.microsoft.com/office/drawing/2014/main" id="{A5CC0E0F-0E63-4699-B711-E1F555E2D65A}"/>
              </a:ext>
            </a:extLst>
          </p:cNvPr>
          <p:cNvSpPr txBox="1">
            <a:spLocks/>
          </p:cNvSpPr>
          <p:nvPr/>
        </p:nvSpPr>
        <p:spPr>
          <a:xfrm>
            <a:off x="7969669" y="1825625"/>
            <a:ext cx="3756062" cy="378162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000" b="1" dirty="0"/>
              <a:t>Treasury Paper 2018</a:t>
            </a:r>
          </a:p>
          <a:p>
            <a:r>
              <a:rPr lang="en-AU" sz="2000" dirty="0"/>
              <a:t>Safe harbour rules would consist of a formula:</a:t>
            </a:r>
          </a:p>
          <a:p>
            <a:endParaRPr lang="en-AU" sz="2000" dirty="0"/>
          </a:p>
          <a:p>
            <a:endParaRPr lang="en-AU" sz="2000" dirty="0"/>
          </a:p>
          <a:p>
            <a:pPr marL="0" indent="0">
              <a:buNone/>
            </a:pPr>
            <a:endParaRPr lang="en-AU" sz="2000" dirty="0"/>
          </a:p>
          <a:p>
            <a:r>
              <a:rPr lang="en-AU" sz="2000" dirty="0"/>
              <a:t>A formal market valuation of the asset is required every five years</a:t>
            </a:r>
          </a:p>
          <a:p>
            <a:r>
              <a:rPr lang="en-AU" sz="2000" dirty="0"/>
              <a:t>The rules apply to both appreciating and depreciating assets</a:t>
            </a:r>
          </a:p>
          <a:p>
            <a:pPr marL="0" indent="0">
              <a:buNone/>
            </a:pPr>
            <a:endParaRPr lang="en-AU" sz="2000" dirty="0"/>
          </a:p>
          <a:p>
            <a:pPr marL="0" indent="0">
              <a:buNone/>
            </a:pPr>
            <a:endParaRPr lang="en-AU" sz="2000" dirty="0"/>
          </a:p>
        </p:txBody>
      </p:sp>
      <p:pic>
        <p:nvPicPr>
          <p:cNvPr id="9" name="Picture 8">
            <a:extLst>
              <a:ext uri="{FF2B5EF4-FFF2-40B4-BE49-F238E27FC236}">
                <a16:creationId xmlns:a16="http://schemas.microsoft.com/office/drawing/2014/main" id="{5C5CEEAE-A39C-465A-87B5-B18A37FFB1C1}"/>
              </a:ext>
            </a:extLst>
          </p:cNvPr>
          <p:cNvPicPr>
            <a:picLocks noChangeAspect="1"/>
          </p:cNvPicPr>
          <p:nvPr/>
        </p:nvPicPr>
        <p:blipFill>
          <a:blip r:embed="rId2"/>
          <a:stretch>
            <a:fillRect/>
          </a:stretch>
        </p:blipFill>
        <p:spPr>
          <a:xfrm>
            <a:off x="8453190" y="3214657"/>
            <a:ext cx="1895740" cy="428685"/>
          </a:xfrm>
          <a:prstGeom prst="rect">
            <a:avLst/>
          </a:prstGeom>
        </p:spPr>
      </p:pic>
    </p:spTree>
    <p:extLst>
      <p:ext uri="{BB962C8B-B14F-4D97-AF65-F5344CB8AC3E}">
        <p14:creationId xmlns:p14="http://schemas.microsoft.com/office/powerpoint/2010/main" val="4209178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4C6A-9D8C-48A4-8177-8ED7FF713074}"/>
              </a:ext>
            </a:extLst>
          </p:cNvPr>
          <p:cNvSpPr>
            <a:spLocks noGrp="1"/>
          </p:cNvSpPr>
          <p:nvPr>
            <p:ph type="title"/>
          </p:nvPr>
        </p:nvSpPr>
        <p:spPr/>
        <p:txBody>
          <a:bodyPr>
            <a:normAutofit/>
          </a:bodyPr>
          <a:lstStyle/>
          <a:p>
            <a:r>
              <a:rPr lang="en-US" dirty="0"/>
              <a:t>Status of Reforms: </a:t>
            </a:r>
            <a:r>
              <a:rPr lang="en-US" sz="2700" dirty="0"/>
              <a:t>Self Corrective Action</a:t>
            </a:r>
            <a:endParaRPr lang="en-AU" dirty="0"/>
          </a:p>
        </p:txBody>
      </p:sp>
      <p:sp>
        <p:nvSpPr>
          <p:cNvPr id="3" name="Content Placeholder 2">
            <a:extLst>
              <a:ext uri="{FF2B5EF4-FFF2-40B4-BE49-F238E27FC236}">
                <a16:creationId xmlns:a16="http://schemas.microsoft.com/office/drawing/2014/main" id="{859FF734-32DE-46C9-93BE-DCB70B37DBC6}"/>
              </a:ext>
            </a:extLst>
          </p:cNvPr>
          <p:cNvSpPr>
            <a:spLocks noGrp="1"/>
          </p:cNvSpPr>
          <p:nvPr>
            <p:ph idx="1"/>
          </p:nvPr>
        </p:nvSpPr>
        <p:spPr>
          <a:xfrm>
            <a:off x="628650" y="1825625"/>
            <a:ext cx="3756063" cy="3781622"/>
          </a:xfrm>
        </p:spPr>
        <p:txBody>
          <a:bodyPr>
            <a:normAutofit/>
          </a:bodyPr>
          <a:lstStyle/>
          <a:p>
            <a:pPr marL="0" indent="0">
              <a:buNone/>
            </a:pPr>
            <a:r>
              <a:rPr lang="en-US" sz="2000" b="1" dirty="0"/>
              <a:t>Current law – </a:t>
            </a:r>
            <a:r>
              <a:rPr lang="nn-NO" sz="2000" b="1" dirty="0"/>
              <a:t>s 109RB, </a:t>
            </a:r>
          </a:p>
          <a:p>
            <a:pPr marL="0" indent="0">
              <a:buNone/>
            </a:pPr>
            <a:r>
              <a:rPr lang="nn-NO" sz="2000" b="1" dirty="0"/>
              <a:t>PSLA 2011/29, and </a:t>
            </a:r>
          </a:p>
          <a:p>
            <a:pPr marL="0" indent="0">
              <a:buNone/>
            </a:pPr>
            <a:r>
              <a:rPr lang="nn-NO" sz="2000" b="1" dirty="0"/>
              <a:t>TR 2010/4 Amnesty</a:t>
            </a:r>
            <a:endParaRPr lang="en-US" sz="1800" b="1" dirty="0"/>
          </a:p>
          <a:p>
            <a:r>
              <a:rPr lang="en-AU" sz="1800" dirty="0"/>
              <a:t>FCT discretion for Honest Mistake or Inadvertent Omission</a:t>
            </a:r>
          </a:p>
          <a:p>
            <a:r>
              <a:rPr lang="en-AU" sz="1800" dirty="0"/>
              <a:t>Informal self corrective action – audit risk</a:t>
            </a:r>
          </a:p>
        </p:txBody>
      </p:sp>
      <p:sp>
        <p:nvSpPr>
          <p:cNvPr id="5" name="TextBox 4">
            <a:extLst>
              <a:ext uri="{FF2B5EF4-FFF2-40B4-BE49-F238E27FC236}">
                <a16:creationId xmlns:a16="http://schemas.microsoft.com/office/drawing/2014/main" id="{0480E057-BF3D-4FA9-B2F6-376CA5F55DF8}"/>
              </a:ext>
            </a:extLst>
          </p:cNvPr>
          <p:cNvSpPr txBox="1"/>
          <p:nvPr/>
        </p:nvSpPr>
        <p:spPr>
          <a:xfrm>
            <a:off x="4303634" y="1869776"/>
            <a:ext cx="3756063" cy="2092881"/>
          </a:xfrm>
          <a:prstGeom prst="rect">
            <a:avLst/>
          </a:prstGeom>
          <a:noFill/>
        </p:spPr>
        <p:txBody>
          <a:bodyPr wrap="square">
            <a:spAutoFit/>
          </a:bodyPr>
          <a:lstStyle/>
          <a:p>
            <a:pPr marL="0" indent="0">
              <a:buNone/>
            </a:pPr>
            <a:r>
              <a:rPr lang="en-AU" sz="2000" b="1" dirty="0"/>
              <a:t>Board of Taxation (BOT) Report 2014 </a:t>
            </a:r>
          </a:p>
          <a:p>
            <a:pPr marL="0" indent="0">
              <a:buNone/>
            </a:pPr>
            <a:endParaRPr lang="en-AU" b="1" dirty="0"/>
          </a:p>
          <a:p>
            <a:pPr marL="342900" indent="-342900">
              <a:buFont typeface="Arial" panose="020B0604020202020204" pitchFamily="34" charset="0"/>
              <a:buChar char="•"/>
            </a:pPr>
            <a:r>
              <a:rPr lang="en-AU" dirty="0"/>
              <a:t>Self corrective action form ‘unintended breach’</a:t>
            </a:r>
          </a:p>
          <a:p>
            <a:pPr marL="342900" indent="-342900">
              <a:buFont typeface="Arial" panose="020B0604020202020204" pitchFamily="34" charset="0"/>
              <a:buChar char="•"/>
            </a:pPr>
            <a:r>
              <a:rPr lang="en-AU" dirty="0"/>
              <a:t>Retain current FCT discretion loans and franking</a:t>
            </a:r>
          </a:p>
        </p:txBody>
      </p:sp>
      <p:sp>
        <p:nvSpPr>
          <p:cNvPr id="6" name="Content Placeholder 2">
            <a:extLst>
              <a:ext uri="{FF2B5EF4-FFF2-40B4-BE49-F238E27FC236}">
                <a16:creationId xmlns:a16="http://schemas.microsoft.com/office/drawing/2014/main" id="{A5CC0E0F-0E63-4699-B711-E1F555E2D65A}"/>
              </a:ext>
            </a:extLst>
          </p:cNvPr>
          <p:cNvSpPr txBox="1">
            <a:spLocks/>
          </p:cNvSpPr>
          <p:nvPr/>
        </p:nvSpPr>
        <p:spPr>
          <a:xfrm>
            <a:off x="7969669" y="1825625"/>
            <a:ext cx="3756062" cy="37816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000" b="1" dirty="0"/>
              <a:t>Treasury Paper 2018</a:t>
            </a:r>
          </a:p>
          <a:p>
            <a:r>
              <a:rPr lang="en-AU" sz="1800" dirty="0"/>
              <a:t>Self corrective action for ‘inadvertent breach’</a:t>
            </a:r>
          </a:p>
          <a:p>
            <a:r>
              <a:rPr lang="en-AU" sz="1800" dirty="0"/>
              <a:t>Retain current FCT discretion franking only</a:t>
            </a:r>
          </a:p>
          <a:p>
            <a:pPr marL="0" indent="0">
              <a:buNone/>
            </a:pPr>
            <a:endParaRPr lang="en-AU" sz="2000" dirty="0"/>
          </a:p>
        </p:txBody>
      </p:sp>
    </p:spTree>
    <p:extLst>
      <p:ext uri="{BB962C8B-B14F-4D97-AF65-F5344CB8AC3E}">
        <p14:creationId xmlns:p14="http://schemas.microsoft.com/office/powerpoint/2010/main" val="323468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BD6794-3CE0-49D1-8523-4FDCE16839D0}"/>
              </a:ext>
            </a:extLst>
          </p:cNvPr>
          <p:cNvGrpSpPr/>
          <p:nvPr/>
        </p:nvGrpSpPr>
        <p:grpSpPr>
          <a:xfrm>
            <a:off x="3755422" y="2137223"/>
            <a:ext cx="4740422" cy="1771535"/>
            <a:chOff x="3373147" y="2062716"/>
            <a:chExt cx="4740422" cy="1771535"/>
          </a:xfrm>
        </p:grpSpPr>
        <p:pic>
          <p:nvPicPr>
            <p:cNvPr id="5" name="Graphic 4">
              <a:extLst>
                <a:ext uri="{FF2B5EF4-FFF2-40B4-BE49-F238E27FC236}">
                  <a16:creationId xmlns:a16="http://schemas.microsoft.com/office/drawing/2014/main" id="{98CEB944-15AC-41D1-AF83-7DA4D01D45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45502" y="2565988"/>
              <a:ext cx="2368067" cy="1129217"/>
            </a:xfrm>
            <a:prstGeom prst="rect">
              <a:avLst/>
            </a:prstGeom>
          </p:spPr>
        </p:pic>
        <p:pic>
          <p:nvPicPr>
            <p:cNvPr id="4" name="Graphic 3">
              <a:extLst>
                <a:ext uri="{FF2B5EF4-FFF2-40B4-BE49-F238E27FC236}">
                  <a16:creationId xmlns:a16="http://schemas.microsoft.com/office/drawing/2014/main" id="{305A1E73-16FE-45F8-9BA5-B9F63A4631F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373147" y="2062716"/>
              <a:ext cx="1954167" cy="1771535"/>
            </a:xfrm>
            <a:prstGeom prst="rect">
              <a:avLst/>
            </a:prstGeom>
          </p:spPr>
        </p:pic>
      </p:grpSp>
    </p:spTree>
    <p:extLst>
      <p:ext uri="{BB962C8B-B14F-4D97-AF65-F5344CB8AC3E}">
        <p14:creationId xmlns:p14="http://schemas.microsoft.com/office/powerpoint/2010/main" val="408491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1">
            <a:extLst>
              <a:ext uri="{FF2B5EF4-FFF2-40B4-BE49-F238E27FC236}">
                <a16:creationId xmlns:a16="http://schemas.microsoft.com/office/drawing/2014/main" id="{28CBD8EB-9B19-42C6-9698-B2C71B2B01D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pic>
        <p:nvPicPr>
          <p:cNvPr id="17" name="Graphic 16">
            <a:extLst>
              <a:ext uri="{FF2B5EF4-FFF2-40B4-BE49-F238E27FC236}">
                <a16:creationId xmlns:a16="http://schemas.microsoft.com/office/drawing/2014/main" id="{42A542CB-FCA0-42F5-95BC-7FC3920424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04509">
            <a:off x="713792" y="2920137"/>
            <a:ext cx="5562214" cy="1512059"/>
          </a:xfrm>
          <a:prstGeom prst="rect">
            <a:avLst/>
          </a:prstGeom>
        </p:spPr>
      </p:pic>
      <p:pic>
        <p:nvPicPr>
          <p:cNvPr id="12" name="Graphic 11">
            <a:extLst>
              <a:ext uri="{FF2B5EF4-FFF2-40B4-BE49-F238E27FC236}">
                <a16:creationId xmlns:a16="http://schemas.microsoft.com/office/drawing/2014/main" id="{8CED06BC-B428-4BB6-A1D3-A5A148C9F067}"/>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99401" y="5717096"/>
            <a:ext cx="2411445" cy="801945"/>
          </a:xfrm>
          <a:prstGeom prst="rect">
            <a:avLst/>
          </a:prstGeom>
        </p:spPr>
      </p:pic>
    </p:spTree>
    <p:extLst>
      <p:ext uri="{BB962C8B-B14F-4D97-AF65-F5344CB8AC3E}">
        <p14:creationId xmlns:p14="http://schemas.microsoft.com/office/powerpoint/2010/main" val="2319582041"/>
      </p:ext>
    </p:extLst>
  </p:cSld>
  <p:clrMapOvr>
    <a:masterClrMapping/>
  </p:clrMapOvr>
</p:sld>
</file>

<file path=ppt/theme/theme1.xml><?xml version="1.0" encoding="utf-8"?>
<a:theme xmlns:a="http://schemas.openxmlformats.org/drawingml/2006/main" name="Office Theme">
  <a:themeElements>
    <a:clrScheme name="Findex - Secondary Accents">
      <a:dk1>
        <a:srgbClr val="1B1F22"/>
      </a:dk1>
      <a:lt1>
        <a:srgbClr val="F2F5F6"/>
      </a:lt1>
      <a:dk2>
        <a:srgbClr val="1B1F22"/>
      </a:dk2>
      <a:lt2>
        <a:srgbClr val="FFFFFF"/>
      </a:lt2>
      <a:accent1>
        <a:srgbClr val="D43D27"/>
      </a:accent1>
      <a:accent2>
        <a:srgbClr val="516CB3"/>
      </a:accent2>
      <a:accent3>
        <a:srgbClr val="0EACBD"/>
      </a:accent3>
      <a:accent4>
        <a:srgbClr val="8DC63F"/>
      </a:accent4>
      <a:accent5>
        <a:srgbClr val="757679"/>
      </a:accent5>
      <a:accent6>
        <a:srgbClr val="BFBFBF"/>
      </a:accent6>
      <a:hlink>
        <a:srgbClr val="D43D27"/>
      </a:hlink>
      <a:folHlink>
        <a:srgbClr val="BAC3C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1 6 " ? > < p r o p e r t i e s   x m l n s = " h t t p : / / w w w . i m a n a g e . c o m / w o r k / x m l s c h e m a " >  
     < d o c u m e n t i d > F I N D E X ! 7 9 7 2 8 7 7 9 . 2 < / d o c u m e n t i d >  
     < s e n d e r i d > A N D R E A . L A I < / s e n d e r i d >  
     < s e n d e r e m a i l > A N D R E A . L A I @ F I N D E X . C O . N Z < / s e n d e r e m a i l >  
     < l a s t m o d i f i e d > 2 0 2 2 - 0 3 - 0 9 T 1 6 : 1 9 : 3 3 . 0 0 0 0 0 0 0 + 1 3 : 0 0 < / l a s t m o d i f i e d >  
     < d a t a b a s e > F I N D E X < / d a t a b a s e >  
 < / p r o p e r t i 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6148274820A0DE4AAD8BB7A74F0E2065" ma:contentTypeVersion="13" ma:contentTypeDescription="Create a new document." ma:contentTypeScope="" ma:versionID="672587c8f352e943fffa7d3b9d5ff9f3">
  <xsd:schema xmlns:xsd="http://www.w3.org/2001/XMLSchema" xmlns:xs="http://www.w3.org/2001/XMLSchema" xmlns:p="http://schemas.microsoft.com/office/2006/metadata/properties" xmlns:ns3="94c604c5-42da-4d7a-9039-3c799245458e" xmlns:ns4="b3c2524c-5f4f-4eb8-9460-ffd6f4193052" targetNamespace="http://schemas.microsoft.com/office/2006/metadata/properties" ma:root="true" ma:fieldsID="dfe4cec64e4bb37c06732936e45a2c65" ns3:_="" ns4:_="">
    <xsd:import namespace="94c604c5-42da-4d7a-9039-3c799245458e"/>
    <xsd:import namespace="b3c2524c-5f4f-4eb8-9460-ffd6f419305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c604c5-42da-4d7a-9039-3c799245458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c2524c-5f4f-4eb8-9460-ffd6f419305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CC0B5C-D92C-4070-B756-0DD243ED9E39}">
  <ds:schemaRefs>
    <ds:schemaRef ds:uri="http://www.imanage.com/work/xmlschema"/>
  </ds:schemaRefs>
</ds:datastoreItem>
</file>

<file path=customXml/itemProps2.xml><?xml version="1.0" encoding="utf-8"?>
<ds:datastoreItem xmlns:ds="http://schemas.openxmlformats.org/officeDocument/2006/customXml" ds:itemID="{20E4D320-E808-4F6A-8C7D-360E731A8CB5}">
  <ds:schemaRefs>
    <ds:schemaRef ds:uri="http://purl.org/dc/terms/"/>
    <ds:schemaRef ds:uri="http://schemas.openxmlformats.org/package/2006/metadata/core-properties"/>
    <ds:schemaRef ds:uri="http://purl.org/dc/dcmitype/"/>
    <ds:schemaRef ds:uri="94c604c5-42da-4d7a-9039-3c799245458e"/>
    <ds:schemaRef ds:uri="http://schemas.microsoft.com/office/2006/documentManagement/types"/>
    <ds:schemaRef ds:uri="http://purl.org/dc/elements/1.1/"/>
    <ds:schemaRef ds:uri="http://schemas.microsoft.com/office/2006/metadata/properties"/>
    <ds:schemaRef ds:uri="b3c2524c-5f4f-4eb8-9460-ffd6f4193052"/>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0BD2D853-B6AA-4BAB-87BC-44B9BF160366}">
  <ds:schemaRefs>
    <ds:schemaRef ds:uri="http://schemas.microsoft.com/sharepoint/v3/contenttype/forms"/>
  </ds:schemaRefs>
</ds:datastoreItem>
</file>

<file path=customXml/itemProps4.xml><?xml version="1.0" encoding="utf-8"?>
<ds:datastoreItem xmlns:ds="http://schemas.openxmlformats.org/officeDocument/2006/customXml" ds:itemID="{8017AAF3-06F6-4104-B1E2-64AF6E69B7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c604c5-42da-4d7a-9039-3c799245458e"/>
    <ds:schemaRef ds:uri="b3c2524c-5f4f-4eb8-9460-ffd6f41930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3520</TotalTime>
  <Words>454</Words>
  <Application>Microsoft Office PowerPoint</Application>
  <PresentationFormat>Widescreen</PresentationFormat>
  <Paragraphs>83</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Courier New</vt:lpstr>
      <vt:lpstr>Wingdings</vt:lpstr>
      <vt:lpstr>Office Theme</vt:lpstr>
      <vt:lpstr>PowerPoint Presentation</vt:lpstr>
      <vt:lpstr>PowerPoint Presentation</vt:lpstr>
      <vt:lpstr>What is Div. 7A?</vt:lpstr>
      <vt:lpstr>Status of Reforms: Complying Loan Terms</vt:lpstr>
      <vt:lpstr>Status of Reforms: Loans and Unpaid Present Entitlements (UPEs)</vt:lpstr>
      <vt:lpstr>Status of Reforms: Safe harbour valuation methodologies</vt:lpstr>
      <vt:lpstr>Status of Reforms: Self Corrective Action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Swain</dc:creator>
  <cp:lastModifiedBy>Jordan Edwards</cp:lastModifiedBy>
  <cp:revision>211</cp:revision>
  <dcterms:created xsi:type="dcterms:W3CDTF">2019-03-07T05:10:11Z</dcterms:created>
  <dcterms:modified xsi:type="dcterms:W3CDTF">2023-05-16T01:08:51Z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0x0101006148274820A0DE4AAD8BB7A74F0E2065</vt:lpwstr>
  </property>
</Properties>
</file>